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1" r:id="rId2"/>
    <p:sldId id="293" r:id="rId3"/>
    <p:sldId id="294" r:id="rId4"/>
    <p:sldId id="300" r:id="rId5"/>
    <p:sldId id="302" r:id="rId6"/>
    <p:sldId id="298" r:id="rId7"/>
    <p:sldId id="280" r:id="rId8"/>
    <p:sldId id="290" r:id="rId9"/>
    <p:sldId id="284" r:id="rId10"/>
    <p:sldId id="282" r:id="rId11"/>
    <p:sldId id="291" r:id="rId12"/>
    <p:sldId id="299" r:id="rId13"/>
    <p:sldId id="275" r:id="rId14"/>
    <p:sldId id="288" r:id="rId15"/>
    <p:sldId id="292" r:id="rId16"/>
    <p:sldId id="281" r:id="rId17"/>
    <p:sldId id="295" r:id="rId18"/>
    <p:sldId id="296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BE991D-2A90-4367-B85A-BEB6D9E5E835}" v="2" dt="2021-01-24T11:49:36.248"/>
    <p1510:client id="{27B3013A-3AC5-4B0C-8649-4DDF1E2B52E0}" v="107" dt="2021-01-24T16:21:39.417"/>
    <p1510:client id="{29421122-5C97-4109-9781-89947F66358A}" v="8" dt="2021-01-22T13:09:26.886"/>
    <p1510:client id="{2B286A6B-CFD4-43D3-BECE-358A11F098ED}" v="10" dt="2021-01-22T16:40:15.866"/>
    <p1510:client id="{323638AD-B304-48A0-9648-A88251191CBC}" v="11" dt="2021-01-22T18:31:18.497"/>
    <p1510:client id="{423D17AA-DC9A-4534-81D7-2D86409A891F}" v="175" dt="2021-01-24T22:33:34.949"/>
    <p1510:client id="{489E2BBB-A24B-4CF6-8C44-6B9B97CDA9A3}" v="404" dt="2021-01-24T14:27:28.109"/>
    <p1510:client id="{7527F269-CA33-4FB7-8908-4785D6A380CA}" v="68" dt="2021-01-23T15:14:05.460"/>
    <p1510:client id="{9D099723-4DC5-4DB4-82FC-1706358D88BF}" v="1" dt="2021-01-22T12:37:09.285"/>
    <p1510:client id="{B63E3ADD-A8B9-4D58-89A1-635E374C87BD}" v="58" dt="2021-01-22T17:31:45.344"/>
    <p1510:client id="{C47A1B9B-BF09-41BF-8987-939F8295CEE5}" v="406" dt="2021-01-24T15:07:53.742"/>
    <p1510:client id="{D256BD4B-0214-40C7-B9F7-1D25AA6FFAE3}" v="45" dt="2021-01-23T16:30:51.087"/>
    <p1510:client id="{FCBC1075-63D4-4FCA-941F-3CBD861B5E80}" v="3" dt="2021-01-24T15:10:58.9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준석" userId="40761e10d1a6de0f" providerId="Windows Live" clId="Web-{27B3013A-3AC5-4B0C-8649-4DDF1E2B52E0}"/>
    <pc:docChg chg="modSld">
      <pc:chgData name="김 준석" userId="40761e10d1a6de0f" providerId="Windows Live" clId="Web-{27B3013A-3AC5-4B0C-8649-4DDF1E2B52E0}" dt="2021-01-24T16:21:39.417" v="82" actId="14100"/>
      <pc:docMkLst>
        <pc:docMk/>
      </pc:docMkLst>
      <pc:sldChg chg="addSp modSp">
        <pc:chgData name="김 준석" userId="40761e10d1a6de0f" providerId="Windows Live" clId="Web-{27B3013A-3AC5-4B0C-8649-4DDF1E2B52E0}" dt="2021-01-24T16:21:39.417" v="82" actId="14100"/>
        <pc:sldMkLst>
          <pc:docMk/>
          <pc:sldMk cId="1746005280" sldId="288"/>
        </pc:sldMkLst>
        <pc:spChg chg="add mod">
          <ac:chgData name="김 준석" userId="40761e10d1a6de0f" providerId="Windows Live" clId="Web-{27B3013A-3AC5-4B0C-8649-4DDF1E2B52E0}" dt="2021-01-24T16:20:16.510" v="51" actId="1076"/>
          <ac:spMkLst>
            <pc:docMk/>
            <pc:sldMk cId="1746005280" sldId="288"/>
            <ac:spMk id="9" creationId="{6D32BCB5-59EC-4BD5-87B8-A743B38C5EFA}"/>
          </ac:spMkLst>
        </pc:spChg>
        <pc:spChg chg="add mod">
          <ac:chgData name="김 준석" userId="40761e10d1a6de0f" providerId="Windows Live" clId="Web-{27B3013A-3AC5-4B0C-8649-4DDF1E2B52E0}" dt="2021-01-24T16:21:39.417" v="82" actId="14100"/>
          <ac:spMkLst>
            <pc:docMk/>
            <pc:sldMk cId="1746005280" sldId="288"/>
            <ac:spMk id="64" creationId="{C7DA9EAB-51C8-4557-855C-49D889AF34C0}"/>
          </ac:spMkLst>
        </pc:spChg>
        <pc:spChg chg="add mod">
          <ac:chgData name="김 준석" userId="40761e10d1a6de0f" providerId="Windows Live" clId="Web-{27B3013A-3AC5-4B0C-8649-4DDF1E2B52E0}" dt="2021-01-24T16:20:41.448" v="67" actId="20577"/>
          <ac:spMkLst>
            <pc:docMk/>
            <pc:sldMk cId="1746005280" sldId="288"/>
            <ac:spMk id="65" creationId="{56639762-831E-4B26-851A-C7578BFC470E}"/>
          </ac:spMkLst>
        </pc:spChg>
        <pc:picChg chg="mod">
          <ac:chgData name="김 준석" userId="40761e10d1a6de0f" providerId="Windows Live" clId="Web-{27B3013A-3AC5-4B0C-8649-4DDF1E2B52E0}" dt="2021-01-24T16:21:14.589" v="76" actId="14100"/>
          <ac:picMkLst>
            <pc:docMk/>
            <pc:sldMk cId="1746005280" sldId="288"/>
            <ac:picMk id="5" creationId="{00000000-0000-0000-0000-000000000000}"/>
          </ac:picMkLst>
        </pc:picChg>
        <pc:picChg chg="mod">
          <ac:chgData name="김 준석" userId="40761e10d1a6de0f" providerId="Windows Live" clId="Web-{27B3013A-3AC5-4B0C-8649-4DDF1E2B52E0}" dt="2021-01-24T16:21:30.448" v="79" actId="14100"/>
          <ac:picMkLst>
            <pc:docMk/>
            <pc:sldMk cId="1746005280" sldId="288"/>
            <ac:picMk id="8" creationId="{00000000-0000-0000-0000-000000000000}"/>
          </ac:picMkLst>
        </pc:picChg>
      </pc:sldChg>
      <pc:sldChg chg="modSp">
        <pc:chgData name="김 준석" userId="40761e10d1a6de0f" providerId="Windows Live" clId="Web-{27B3013A-3AC5-4B0C-8649-4DDF1E2B52E0}" dt="2021-01-24T15:44:11.442" v="27" actId="14100"/>
        <pc:sldMkLst>
          <pc:docMk/>
          <pc:sldMk cId="4157120616" sldId="292"/>
        </pc:sldMkLst>
        <pc:spChg chg="mod">
          <ac:chgData name="김 준석" userId="40761e10d1a6de0f" providerId="Windows Live" clId="Web-{27B3013A-3AC5-4B0C-8649-4DDF1E2B52E0}" dt="2021-01-24T15:44:11.442" v="27" actId="14100"/>
          <ac:spMkLst>
            <pc:docMk/>
            <pc:sldMk cId="4157120616" sldId="292"/>
            <ac:spMk id="7" creationId="{00000000-0000-0000-0000-000000000000}"/>
          </ac:spMkLst>
        </pc:spChg>
      </pc:sldChg>
      <pc:sldChg chg="modSp">
        <pc:chgData name="김 준석" userId="40761e10d1a6de0f" providerId="Windows Live" clId="Web-{27B3013A-3AC5-4B0C-8649-4DDF1E2B52E0}" dt="2021-01-24T15:48:47.064" v="30" actId="14100"/>
        <pc:sldMkLst>
          <pc:docMk/>
          <pc:sldMk cId="1206755464" sldId="296"/>
        </pc:sldMkLst>
        <pc:spChg chg="mod">
          <ac:chgData name="김 준석" userId="40761e10d1a6de0f" providerId="Windows Live" clId="Web-{27B3013A-3AC5-4B0C-8649-4DDF1E2B52E0}" dt="2021-01-24T15:44:25.785" v="28" actId="1076"/>
          <ac:spMkLst>
            <pc:docMk/>
            <pc:sldMk cId="1206755464" sldId="296"/>
            <ac:spMk id="36" creationId="{00000000-0000-0000-0000-000000000000}"/>
          </ac:spMkLst>
        </pc:spChg>
        <pc:picChg chg="mod">
          <ac:chgData name="김 준석" userId="40761e10d1a6de0f" providerId="Windows Live" clId="Web-{27B3013A-3AC5-4B0C-8649-4DDF1E2B52E0}" dt="2021-01-24T15:48:47.064" v="30" actId="14100"/>
          <ac:picMkLst>
            <pc:docMk/>
            <pc:sldMk cId="1206755464" sldId="296"/>
            <ac:picMk id="1026" creationId="{00000000-0000-0000-0000-000000000000}"/>
          </ac:picMkLst>
        </pc:picChg>
      </pc:sldChg>
      <pc:sldChg chg="modSp">
        <pc:chgData name="김 준석" userId="40761e10d1a6de0f" providerId="Windows Live" clId="Web-{27B3013A-3AC5-4B0C-8649-4DDF1E2B52E0}" dt="2021-01-24T15:38:43.445" v="25"/>
        <pc:sldMkLst>
          <pc:docMk/>
          <pc:sldMk cId="2398423423" sldId="300"/>
        </pc:sldMkLst>
        <pc:graphicFrameChg chg="mod modGraphic">
          <ac:chgData name="김 준석" userId="40761e10d1a6de0f" providerId="Windows Live" clId="Web-{27B3013A-3AC5-4B0C-8649-4DDF1E2B52E0}" dt="2021-01-24T15:38:43.445" v="25"/>
          <ac:graphicFrameMkLst>
            <pc:docMk/>
            <pc:sldMk cId="2398423423" sldId="300"/>
            <ac:graphicFrameMk id="10" creationId="{FF651A33-9617-4AF7-B0C6-8346E28049D5}"/>
          </ac:graphicFrameMkLst>
        </pc:graphicFrameChg>
      </pc:sldChg>
    </pc:docChg>
  </pc:docChgLst>
  <pc:docChgLst>
    <pc:chgData name="김 준석" userId="40761e10d1a6de0f" providerId="Windows Live" clId="Web-{7527F269-CA33-4FB7-8908-4785D6A380CA}"/>
    <pc:docChg chg="modSld">
      <pc:chgData name="김 준석" userId="40761e10d1a6de0f" providerId="Windows Live" clId="Web-{7527F269-CA33-4FB7-8908-4785D6A380CA}" dt="2021-01-23T15:14:05.460" v="67" actId="20577"/>
      <pc:docMkLst>
        <pc:docMk/>
      </pc:docMkLst>
      <pc:sldChg chg="modSp">
        <pc:chgData name="김 준석" userId="40761e10d1a6de0f" providerId="Windows Live" clId="Web-{7527F269-CA33-4FB7-8908-4785D6A380CA}" dt="2021-01-23T15:14:05.460" v="67" actId="20577"/>
        <pc:sldMkLst>
          <pc:docMk/>
          <pc:sldMk cId="3417051277" sldId="270"/>
        </pc:sldMkLst>
        <pc:spChg chg="mod">
          <ac:chgData name="김 준석" userId="40761e10d1a6de0f" providerId="Windows Live" clId="Web-{7527F269-CA33-4FB7-8908-4785D6A380CA}" dt="2021-01-23T15:11:34.071" v="5" actId="14100"/>
          <ac:spMkLst>
            <pc:docMk/>
            <pc:sldMk cId="3417051277" sldId="270"/>
            <ac:spMk id="47" creationId="{427DAA19-1C4D-499A-93E1-73BB0FC75E23}"/>
          </ac:spMkLst>
        </pc:spChg>
        <pc:spChg chg="mod">
          <ac:chgData name="김 준석" userId="40761e10d1a6de0f" providerId="Windows Live" clId="Web-{7527F269-CA33-4FB7-8908-4785D6A380CA}" dt="2021-01-23T15:11:39.977" v="7" actId="1076"/>
          <ac:spMkLst>
            <pc:docMk/>
            <pc:sldMk cId="3417051277" sldId="270"/>
            <ac:spMk id="249" creationId="{00000000-0000-0000-0000-000000000000}"/>
          </ac:spMkLst>
        </pc:spChg>
        <pc:spChg chg="mod">
          <ac:chgData name="김 준석" userId="40761e10d1a6de0f" providerId="Windows Live" clId="Web-{7527F269-CA33-4FB7-8908-4785D6A380CA}" dt="2021-01-23T15:14:05.460" v="67" actId="20577"/>
          <ac:spMkLst>
            <pc:docMk/>
            <pc:sldMk cId="3417051277" sldId="270"/>
            <ac:spMk id="255" creationId="{00000000-0000-0000-0000-000000000000}"/>
          </ac:spMkLst>
        </pc:spChg>
      </pc:sldChg>
    </pc:docChg>
  </pc:docChgLst>
  <pc:docChgLst>
    <pc:chgData name="김 준석" userId="40761e10d1a6de0f" providerId="Windows Live" clId="Web-{9D099723-4DC5-4DB4-82FC-1706358D88BF}"/>
    <pc:docChg chg="modSld">
      <pc:chgData name="김 준석" userId="40761e10d1a6de0f" providerId="Windows Live" clId="Web-{9D099723-4DC5-4DB4-82FC-1706358D88BF}" dt="2021-01-22T12:37:09.285" v="0" actId="1076"/>
      <pc:docMkLst>
        <pc:docMk/>
      </pc:docMkLst>
      <pc:sldChg chg="modSp">
        <pc:chgData name="김 준석" userId="40761e10d1a6de0f" providerId="Windows Live" clId="Web-{9D099723-4DC5-4DB4-82FC-1706358D88BF}" dt="2021-01-22T12:37:09.285" v="0" actId="1076"/>
        <pc:sldMkLst>
          <pc:docMk/>
          <pc:sldMk cId="1169787430" sldId="290"/>
        </pc:sldMkLst>
        <pc:picChg chg="mod">
          <ac:chgData name="김 준석" userId="40761e10d1a6de0f" providerId="Windows Live" clId="Web-{9D099723-4DC5-4DB4-82FC-1706358D88BF}" dt="2021-01-22T12:37:09.285" v="0" actId="1076"/>
          <ac:picMkLst>
            <pc:docMk/>
            <pc:sldMk cId="1169787430" sldId="290"/>
            <ac:picMk id="4" creationId="{00000000-0000-0000-0000-000000000000}"/>
          </ac:picMkLst>
        </pc:picChg>
      </pc:sldChg>
    </pc:docChg>
  </pc:docChgLst>
  <pc:docChgLst>
    <pc:chgData name="김 준석" userId="40761e10d1a6de0f" providerId="Windows Live" clId="Web-{423D17AA-DC9A-4534-81D7-2D86409A891F}"/>
    <pc:docChg chg="modSld">
      <pc:chgData name="김 준석" userId="40761e10d1a6de0f" providerId="Windows Live" clId="Web-{423D17AA-DC9A-4534-81D7-2D86409A891F}" dt="2021-01-24T22:33:34.949" v="107" actId="20577"/>
      <pc:docMkLst>
        <pc:docMk/>
      </pc:docMkLst>
      <pc:sldChg chg="addSp delSp modSp">
        <pc:chgData name="김 준석" userId="40761e10d1a6de0f" providerId="Windows Live" clId="Web-{423D17AA-DC9A-4534-81D7-2D86409A891F}" dt="2021-01-24T21:53:40.389" v="94" actId="20577"/>
        <pc:sldMkLst>
          <pc:docMk/>
          <pc:sldMk cId="632206024" sldId="263"/>
        </pc:sldMkLst>
        <pc:spChg chg="add del mod">
          <ac:chgData name="김 준석" userId="40761e10d1a6de0f" providerId="Windows Live" clId="Web-{423D17AA-DC9A-4534-81D7-2D86409A891F}" dt="2021-01-24T21:53:13.640" v="67"/>
          <ac:spMkLst>
            <pc:docMk/>
            <pc:sldMk cId="632206024" sldId="263"/>
            <ac:spMk id="5" creationId="{092342C5-0199-4F84-9D01-3E6266216C99}"/>
          </ac:spMkLst>
        </pc:spChg>
        <pc:spChg chg="add mod">
          <ac:chgData name="김 준석" userId="40761e10d1a6de0f" providerId="Windows Live" clId="Web-{423D17AA-DC9A-4534-81D7-2D86409A891F}" dt="2021-01-24T21:53:40.389" v="94" actId="20577"/>
          <ac:spMkLst>
            <pc:docMk/>
            <pc:sldMk cId="632206024" sldId="263"/>
            <ac:spMk id="8" creationId="{C43B654F-2C0C-43F6-8B9E-40F9FCBDE67D}"/>
          </ac:spMkLst>
        </pc:spChg>
        <pc:spChg chg="add mod">
          <ac:chgData name="김 준석" userId="40761e10d1a6de0f" providerId="Windows Live" clId="Web-{423D17AA-DC9A-4534-81D7-2D86409A891F}" dt="2021-01-24T21:53:34.045" v="86" actId="20577"/>
          <ac:spMkLst>
            <pc:docMk/>
            <pc:sldMk cId="632206024" sldId="263"/>
            <ac:spMk id="81" creationId="{D24A5BB0-814D-47F7-B498-E5C751657EFD}"/>
          </ac:spMkLst>
        </pc:spChg>
        <pc:grpChg chg="mod">
          <ac:chgData name="김 준석" userId="40761e10d1a6de0f" providerId="Windows Live" clId="Web-{423D17AA-DC9A-4534-81D7-2D86409A891F}" dt="2021-01-24T21:53:02.577" v="63" actId="14100"/>
          <ac:grpSpMkLst>
            <pc:docMk/>
            <pc:sldMk cId="632206024" sldId="263"/>
            <ac:grpSpMk id="110" creationId="{00000000-0000-0000-0000-000000000000}"/>
          </ac:grpSpMkLst>
        </pc:grpChg>
        <pc:grpChg chg="mod">
          <ac:chgData name="김 준석" userId="40761e10d1a6de0f" providerId="Windows Live" clId="Web-{423D17AA-DC9A-4534-81D7-2D86409A891F}" dt="2021-01-24T21:51:54.609" v="11" actId="14100"/>
          <ac:grpSpMkLst>
            <pc:docMk/>
            <pc:sldMk cId="632206024" sldId="263"/>
            <ac:grpSpMk id="115" creationId="{00000000-0000-0000-0000-000000000000}"/>
          </ac:grpSpMkLst>
        </pc:grpChg>
        <pc:picChg chg="mod">
          <ac:chgData name="김 준석" userId="40761e10d1a6de0f" providerId="Windows Live" clId="Web-{423D17AA-DC9A-4534-81D7-2D86409A891F}" dt="2021-01-24T21:53:07.061" v="65" actId="14100"/>
          <ac:picMkLst>
            <pc:docMk/>
            <pc:sldMk cId="632206024" sldId="263"/>
            <ac:picMk id="112" creationId="{00000000-0000-0000-0000-000000000000}"/>
          </ac:picMkLst>
        </pc:picChg>
        <pc:picChg chg="mod">
          <ac:chgData name="김 준석" userId="40761e10d1a6de0f" providerId="Windows Live" clId="Web-{423D17AA-DC9A-4534-81D7-2D86409A891F}" dt="2021-01-24T21:52:09.156" v="13" actId="14100"/>
          <ac:picMkLst>
            <pc:docMk/>
            <pc:sldMk cId="632206024" sldId="263"/>
            <ac:picMk id="116" creationId="{00000000-0000-0000-0000-000000000000}"/>
          </ac:picMkLst>
        </pc:picChg>
        <pc:picChg chg="mod">
          <ac:chgData name="김 준석" userId="40761e10d1a6de0f" providerId="Windows Live" clId="Web-{423D17AA-DC9A-4534-81D7-2D86409A891F}" dt="2021-01-24T21:52:50.171" v="61" actId="14100"/>
          <ac:picMkLst>
            <pc:docMk/>
            <pc:sldMk cId="632206024" sldId="263"/>
            <ac:picMk id="1029" creationId="{00000000-0000-0000-0000-000000000000}"/>
          </ac:picMkLst>
        </pc:picChg>
      </pc:sldChg>
      <pc:sldChg chg="modSp">
        <pc:chgData name="김 준석" userId="40761e10d1a6de0f" providerId="Windows Live" clId="Web-{423D17AA-DC9A-4534-81D7-2D86409A891F}" dt="2021-01-24T21:48:02.675" v="2" actId="14100"/>
        <pc:sldMkLst>
          <pc:docMk/>
          <pc:sldMk cId="1746005280" sldId="288"/>
        </pc:sldMkLst>
        <pc:spChg chg="mod">
          <ac:chgData name="김 준석" userId="40761e10d1a6de0f" providerId="Windows Live" clId="Web-{423D17AA-DC9A-4534-81D7-2D86409A891F}" dt="2021-01-24T21:47:56.394" v="0" actId="1076"/>
          <ac:spMkLst>
            <pc:docMk/>
            <pc:sldMk cId="1746005280" sldId="288"/>
            <ac:spMk id="64" creationId="{C7DA9EAB-51C8-4557-855C-49D889AF34C0}"/>
          </ac:spMkLst>
        </pc:spChg>
        <pc:picChg chg="mod">
          <ac:chgData name="김 준석" userId="40761e10d1a6de0f" providerId="Windows Live" clId="Web-{423D17AA-DC9A-4534-81D7-2D86409A891F}" dt="2021-01-24T21:48:00.769" v="1" actId="14100"/>
          <ac:picMkLst>
            <pc:docMk/>
            <pc:sldMk cId="1746005280" sldId="288"/>
            <ac:picMk id="5" creationId="{00000000-0000-0000-0000-000000000000}"/>
          </ac:picMkLst>
        </pc:picChg>
        <pc:picChg chg="mod">
          <ac:chgData name="김 준석" userId="40761e10d1a6de0f" providerId="Windows Live" clId="Web-{423D17AA-DC9A-4534-81D7-2D86409A891F}" dt="2021-01-24T21:48:02.675" v="2" actId="14100"/>
          <ac:picMkLst>
            <pc:docMk/>
            <pc:sldMk cId="1746005280" sldId="288"/>
            <ac:picMk id="8" creationId="{00000000-0000-0000-0000-000000000000}"/>
          </ac:picMkLst>
        </pc:picChg>
      </pc:sldChg>
      <pc:sldChg chg="modSp">
        <pc:chgData name="김 준석" userId="40761e10d1a6de0f" providerId="Windows Live" clId="Web-{423D17AA-DC9A-4534-81D7-2D86409A891F}" dt="2021-01-24T21:49:03.908" v="6" actId="20577"/>
        <pc:sldMkLst>
          <pc:docMk/>
          <pc:sldMk cId="198487257" sldId="293"/>
        </pc:sldMkLst>
        <pc:spChg chg="mod">
          <ac:chgData name="김 준석" userId="40761e10d1a6de0f" providerId="Windows Live" clId="Web-{423D17AA-DC9A-4534-81D7-2D86409A891F}" dt="2021-01-24T21:49:03.908" v="6" actId="20577"/>
          <ac:spMkLst>
            <pc:docMk/>
            <pc:sldMk cId="198487257" sldId="293"/>
            <ac:spMk id="56" creationId="{98B07C45-84C6-4277-9A19-EBCB5C742628}"/>
          </ac:spMkLst>
        </pc:spChg>
      </pc:sldChg>
      <pc:sldChg chg="modSp">
        <pc:chgData name="김 준석" userId="40761e10d1a6de0f" providerId="Windows Live" clId="Web-{423D17AA-DC9A-4534-81D7-2D86409A891F}" dt="2021-01-24T22:10:16.532" v="102" actId="14100"/>
        <pc:sldMkLst>
          <pc:docMk/>
          <pc:sldMk cId="1206755464" sldId="296"/>
        </pc:sldMkLst>
        <pc:picChg chg="mod">
          <ac:chgData name="김 준석" userId="40761e10d1a6de0f" providerId="Windows Live" clId="Web-{423D17AA-DC9A-4534-81D7-2D86409A891F}" dt="2021-01-24T22:10:16.532" v="102" actId="14100"/>
          <ac:picMkLst>
            <pc:docMk/>
            <pc:sldMk cId="1206755464" sldId="296"/>
            <ac:picMk id="1026" creationId="{00000000-0000-0000-0000-000000000000}"/>
          </ac:picMkLst>
        </pc:picChg>
      </pc:sldChg>
      <pc:sldChg chg="addSp modSp">
        <pc:chgData name="김 준석" userId="40761e10d1a6de0f" providerId="Windows Live" clId="Web-{423D17AA-DC9A-4534-81D7-2D86409A891F}" dt="2021-01-24T22:33:34.949" v="107" actId="20577"/>
        <pc:sldMkLst>
          <pc:docMk/>
          <pc:sldMk cId="2812126742" sldId="297"/>
        </pc:sldMkLst>
        <pc:spChg chg="mod">
          <ac:chgData name="김 준석" userId="40761e10d1a6de0f" providerId="Windows Live" clId="Web-{423D17AA-DC9A-4534-81D7-2D86409A891F}" dt="2021-01-24T22:33:34.949" v="107" actId="20577"/>
          <ac:spMkLst>
            <pc:docMk/>
            <pc:sldMk cId="2812126742" sldId="297"/>
            <ac:spMk id="62" creationId="{00000000-0000-0000-0000-000000000000}"/>
          </ac:spMkLst>
        </pc:spChg>
        <pc:picChg chg="mod">
          <ac:chgData name="김 준석" userId="40761e10d1a6de0f" providerId="Windows Live" clId="Web-{423D17AA-DC9A-4534-81D7-2D86409A891F}" dt="2021-01-24T22:14:15.170" v="103" actId="14100"/>
          <ac:picMkLst>
            <pc:docMk/>
            <pc:sldMk cId="2812126742" sldId="297"/>
            <ac:picMk id="3" creationId="{4432886B-79AB-4F82-9CA2-EC22085B350E}"/>
          </ac:picMkLst>
        </pc:picChg>
        <pc:picChg chg="add mod">
          <ac:chgData name="김 준석" userId="40761e10d1a6de0f" providerId="Windows Live" clId="Web-{423D17AA-DC9A-4534-81D7-2D86409A891F}" dt="2021-01-24T21:58:31.432" v="99" actId="14100"/>
          <ac:picMkLst>
            <pc:docMk/>
            <pc:sldMk cId="2812126742" sldId="297"/>
            <ac:picMk id="5" creationId="{8768D5B7-71D6-47A2-9022-A0D4F92B13AA}"/>
          </ac:picMkLst>
        </pc:picChg>
      </pc:sldChg>
      <pc:sldChg chg="modSp">
        <pc:chgData name="김 준석" userId="40761e10d1a6de0f" providerId="Windows Live" clId="Web-{423D17AA-DC9A-4534-81D7-2D86409A891F}" dt="2021-01-24T22:07:38.159" v="100" actId="1076"/>
        <pc:sldMkLst>
          <pc:docMk/>
          <pc:sldMk cId="147503629" sldId="301"/>
        </pc:sldMkLst>
        <pc:spChg chg="mod">
          <ac:chgData name="김 준석" userId="40761e10d1a6de0f" providerId="Windows Live" clId="Web-{423D17AA-DC9A-4534-81D7-2D86409A891F}" dt="2021-01-24T22:07:38.159" v="100" actId="1076"/>
          <ac:spMkLst>
            <pc:docMk/>
            <pc:sldMk cId="147503629" sldId="301"/>
            <ac:spMk id="123" creationId="{00000000-0000-0000-0000-000000000000}"/>
          </ac:spMkLst>
        </pc:spChg>
      </pc:sldChg>
    </pc:docChg>
  </pc:docChgLst>
  <pc:docChgLst>
    <pc:chgData name="김 준석" userId="40761e10d1a6de0f" providerId="Windows Live" clId="Web-{323638AD-B304-48A0-9648-A88251191CBC}"/>
    <pc:docChg chg="addSld delSld modSld">
      <pc:chgData name="김 준석" userId="40761e10d1a6de0f" providerId="Windows Live" clId="Web-{323638AD-B304-48A0-9648-A88251191CBC}" dt="2021-01-22T18:31:18.497" v="10"/>
      <pc:docMkLst>
        <pc:docMk/>
      </pc:docMkLst>
      <pc:sldChg chg="addSp delSp modSp new del">
        <pc:chgData name="김 준석" userId="40761e10d1a6de0f" providerId="Windows Live" clId="Web-{323638AD-B304-48A0-9648-A88251191CBC}" dt="2021-01-22T18:31:18.497" v="10"/>
        <pc:sldMkLst>
          <pc:docMk/>
          <pc:sldMk cId="1838993647" sldId="292"/>
        </pc:sldMkLst>
        <pc:spChg chg="del">
          <ac:chgData name="김 준석" userId="40761e10d1a6de0f" providerId="Windows Live" clId="Web-{323638AD-B304-48A0-9648-A88251191CBC}" dt="2021-01-22T18:29:54.029" v="1"/>
          <ac:spMkLst>
            <pc:docMk/>
            <pc:sldMk cId="1838993647" sldId="292"/>
            <ac:spMk id="2" creationId="{985F48E4-7DF6-47B4-AD1F-C9A4D983CEA1}"/>
          </ac:spMkLst>
        </pc:spChg>
        <pc:picChg chg="add mod">
          <ac:chgData name="김 준석" userId="40761e10d1a6de0f" providerId="Windows Live" clId="Web-{323638AD-B304-48A0-9648-A88251191CBC}" dt="2021-01-22T18:30:31.278" v="9" actId="14100"/>
          <ac:picMkLst>
            <pc:docMk/>
            <pc:sldMk cId="1838993647" sldId="292"/>
            <ac:picMk id="4" creationId="{45D20A8B-47D4-4C3B-9FD8-24ED36559E3D}"/>
          </ac:picMkLst>
        </pc:picChg>
      </pc:sldChg>
    </pc:docChg>
  </pc:docChgLst>
  <pc:docChgLst>
    <pc:chgData name="김 준석" userId="40761e10d1a6de0f" providerId="Windows Live" clId="Web-{B63E3ADD-A8B9-4D58-89A1-635E374C87BD}"/>
    <pc:docChg chg="modSld">
      <pc:chgData name="김 준석" userId="40761e10d1a6de0f" providerId="Windows Live" clId="Web-{B63E3ADD-A8B9-4D58-89A1-635E374C87BD}" dt="2021-01-22T17:31:45.344" v="57" actId="20577"/>
      <pc:docMkLst>
        <pc:docMk/>
      </pc:docMkLst>
      <pc:sldChg chg="modSp">
        <pc:chgData name="김 준석" userId="40761e10d1a6de0f" providerId="Windows Live" clId="Web-{B63E3ADD-A8B9-4D58-89A1-635E374C87BD}" dt="2021-01-22T16:56:37.170" v="13" actId="20577"/>
        <pc:sldMkLst>
          <pc:docMk/>
          <pc:sldMk cId="3417051277" sldId="270"/>
        </pc:sldMkLst>
        <pc:spChg chg="mod">
          <ac:chgData name="김 준석" userId="40761e10d1a6de0f" providerId="Windows Live" clId="Web-{B63E3ADD-A8B9-4D58-89A1-635E374C87BD}" dt="2021-01-22T16:56:37.170" v="13" actId="20577"/>
          <ac:spMkLst>
            <pc:docMk/>
            <pc:sldMk cId="3417051277" sldId="270"/>
            <ac:spMk id="255" creationId="{00000000-0000-0000-0000-000000000000}"/>
          </ac:spMkLst>
        </pc:spChg>
      </pc:sldChg>
      <pc:sldChg chg="modSp">
        <pc:chgData name="김 준석" userId="40761e10d1a6de0f" providerId="Windows Live" clId="Web-{B63E3ADD-A8B9-4D58-89A1-635E374C87BD}" dt="2021-01-22T17:31:45.344" v="57" actId="20577"/>
        <pc:sldMkLst>
          <pc:docMk/>
          <pc:sldMk cId="1312180863" sldId="277"/>
        </pc:sldMkLst>
        <pc:spChg chg="mod">
          <ac:chgData name="김 준석" userId="40761e10d1a6de0f" providerId="Windows Live" clId="Web-{B63E3ADD-A8B9-4D58-89A1-635E374C87BD}" dt="2021-01-22T17:31:45.344" v="57" actId="20577"/>
          <ac:spMkLst>
            <pc:docMk/>
            <pc:sldMk cId="1312180863" sldId="277"/>
            <ac:spMk id="249" creationId="{00000000-0000-0000-0000-000000000000}"/>
          </ac:spMkLst>
        </pc:spChg>
      </pc:sldChg>
    </pc:docChg>
  </pc:docChgLst>
  <pc:docChgLst>
    <pc:chgData name="김 준석" userId="40761e10d1a6de0f" providerId="Windows Live" clId="Web-{C47A1B9B-BF09-41BF-8987-939F8295CEE5}"/>
    <pc:docChg chg="modSld sldOrd">
      <pc:chgData name="김 준석" userId="40761e10d1a6de0f" providerId="Windows Live" clId="Web-{C47A1B9B-BF09-41BF-8987-939F8295CEE5}" dt="2021-01-24T15:07:53.742" v="374" actId="20577"/>
      <pc:docMkLst>
        <pc:docMk/>
      </pc:docMkLst>
      <pc:sldChg chg="delSp modSp delAnim">
        <pc:chgData name="김 준석" userId="40761e10d1a6de0f" providerId="Windows Live" clId="Web-{C47A1B9B-BF09-41BF-8987-939F8295CEE5}" dt="2021-01-24T14:29:30.398" v="15" actId="1076"/>
        <pc:sldMkLst>
          <pc:docMk/>
          <pc:sldMk cId="3782866159" sldId="258"/>
        </pc:sldMkLst>
        <pc:spChg chg="del mod">
          <ac:chgData name="김 준석" userId="40761e10d1a6de0f" providerId="Windows Live" clId="Web-{C47A1B9B-BF09-41BF-8987-939F8295CEE5}" dt="2021-01-24T14:29:15.054" v="9"/>
          <ac:spMkLst>
            <pc:docMk/>
            <pc:sldMk cId="3782866159" sldId="258"/>
            <ac:spMk id="5" creationId="{00000000-0000-0000-0000-000000000000}"/>
          </ac:spMkLst>
        </pc:spChg>
        <pc:spChg chg="mod">
          <ac:chgData name="김 준석" userId="40761e10d1a6de0f" providerId="Windows Live" clId="Web-{C47A1B9B-BF09-41BF-8987-939F8295CEE5}" dt="2021-01-24T14:29:30.398" v="15" actId="1076"/>
          <ac:spMkLst>
            <pc:docMk/>
            <pc:sldMk cId="3782866159" sldId="258"/>
            <ac:spMk id="8" creationId="{C5763CEB-E767-4926-A129-098FBA5380DF}"/>
          </ac:spMkLst>
        </pc:spChg>
        <pc:grpChg chg="mod">
          <ac:chgData name="김 준석" userId="40761e10d1a6de0f" providerId="Windows Live" clId="Web-{C47A1B9B-BF09-41BF-8987-939F8295CEE5}" dt="2021-01-24T14:29:23.367" v="13" actId="1076"/>
          <ac:grpSpMkLst>
            <pc:docMk/>
            <pc:sldMk cId="3782866159" sldId="258"/>
            <ac:grpSpMk id="2" creationId="{00000000-0000-0000-0000-000000000000}"/>
          </ac:grpSpMkLst>
        </pc:grpChg>
        <pc:grpChg chg="mod">
          <ac:chgData name="김 준석" userId="40761e10d1a6de0f" providerId="Windows Live" clId="Web-{C47A1B9B-BF09-41BF-8987-939F8295CEE5}" dt="2021-01-24T14:29:28.226" v="14" actId="1076"/>
          <ac:grpSpMkLst>
            <pc:docMk/>
            <pc:sldMk cId="3782866159" sldId="258"/>
            <ac:grpSpMk id="7" creationId="{00000000-0000-0000-0000-000000000000}"/>
          </ac:grpSpMkLst>
        </pc:grpChg>
      </pc:sldChg>
      <pc:sldChg chg="modSp">
        <pc:chgData name="김 준석" userId="40761e10d1a6de0f" providerId="Windows Live" clId="Web-{C47A1B9B-BF09-41BF-8987-939F8295CEE5}" dt="2021-01-24T14:32:15.728" v="342" actId="1076"/>
        <pc:sldMkLst>
          <pc:docMk/>
          <pc:sldMk cId="2134344129" sldId="294"/>
        </pc:sldMkLst>
        <pc:spChg chg="mod">
          <ac:chgData name="김 준석" userId="40761e10d1a6de0f" providerId="Windows Live" clId="Web-{C47A1B9B-BF09-41BF-8987-939F8295CEE5}" dt="2021-01-24T14:32:15.728" v="342" actId="1076"/>
          <ac:spMkLst>
            <pc:docMk/>
            <pc:sldMk cId="2134344129" sldId="294"/>
            <ac:spMk id="249" creationId="{00000000-0000-0000-0000-000000000000}"/>
          </ac:spMkLst>
        </pc:spChg>
      </pc:sldChg>
      <pc:sldChg chg="delSp delAnim">
        <pc:chgData name="김 준석" userId="40761e10d1a6de0f" providerId="Windows Live" clId="Web-{C47A1B9B-BF09-41BF-8987-939F8295CEE5}" dt="2021-01-24T15:03:34.762" v="367"/>
        <pc:sldMkLst>
          <pc:docMk/>
          <pc:sldMk cId="3789489097" sldId="295"/>
        </pc:sldMkLst>
        <pc:picChg chg="del">
          <ac:chgData name="김 준석" userId="40761e10d1a6de0f" providerId="Windows Live" clId="Web-{C47A1B9B-BF09-41BF-8987-939F8295CEE5}" dt="2021-01-24T15:03:34.762" v="367"/>
          <ac:picMkLst>
            <pc:docMk/>
            <pc:sldMk cId="3789489097" sldId="295"/>
            <ac:picMk id="7" creationId="{CDF0F530-C6C0-4E42-9E76-EBA4763A18ED}"/>
          </ac:picMkLst>
        </pc:picChg>
      </pc:sldChg>
      <pc:sldChg chg="modSp">
        <pc:chgData name="김 준석" userId="40761e10d1a6de0f" providerId="Windows Live" clId="Web-{C47A1B9B-BF09-41BF-8987-939F8295CEE5}" dt="2021-01-24T15:07:53.742" v="374" actId="20577"/>
        <pc:sldMkLst>
          <pc:docMk/>
          <pc:sldMk cId="2235787077" sldId="299"/>
        </pc:sldMkLst>
        <pc:spChg chg="mod">
          <ac:chgData name="김 준석" userId="40761e10d1a6de0f" providerId="Windows Live" clId="Web-{C47A1B9B-BF09-41BF-8987-939F8295CEE5}" dt="2021-01-24T15:07:53.742" v="374" actId="20577"/>
          <ac:spMkLst>
            <pc:docMk/>
            <pc:sldMk cId="2235787077" sldId="299"/>
            <ac:spMk id="228" creationId="{00000000-0000-0000-0000-000000000000}"/>
          </ac:spMkLst>
        </pc:spChg>
        <pc:grpChg chg="mod">
          <ac:chgData name="김 준석" userId="40761e10d1a6de0f" providerId="Windows Live" clId="Web-{C47A1B9B-BF09-41BF-8987-939F8295CEE5}" dt="2021-01-24T15:07:50.195" v="370" actId="1076"/>
          <ac:grpSpMkLst>
            <pc:docMk/>
            <pc:sldMk cId="2235787077" sldId="299"/>
            <ac:grpSpMk id="227" creationId="{00000000-0000-0000-0000-000000000000}"/>
          </ac:grpSpMkLst>
        </pc:grpChg>
      </pc:sldChg>
      <pc:sldChg chg="modSp ord delAnim modAnim">
        <pc:chgData name="김 준석" userId="40761e10d1a6de0f" providerId="Windows Live" clId="Web-{C47A1B9B-BF09-41BF-8987-939F8295CEE5}" dt="2021-01-24T15:05:41.744" v="369"/>
        <pc:sldMkLst>
          <pc:docMk/>
          <pc:sldMk cId="2398423423" sldId="300"/>
        </pc:sldMkLst>
        <pc:graphicFrameChg chg="mod modGraphic">
          <ac:chgData name="김 준석" userId="40761e10d1a6de0f" providerId="Windows Live" clId="Web-{C47A1B9B-BF09-41BF-8987-939F8295CEE5}" dt="2021-01-24T14:33:08.432" v="366" actId="1076"/>
          <ac:graphicFrameMkLst>
            <pc:docMk/>
            <pc:sldMk cId="2398423423" sldId="300"/>
            <ac:graphicFrameMk id="10" creationId="{FF651A33-9617-4AF7-B0C6-8346E28049D5}"/>
          </ac:graphicFrameMkLst>
        </pc:graphicFrameChg>
      </pc:sldChg>
    </pc:docChg>
  </pc:docChgLst>
  <pc:docChgLst>
    <pc:chgData name="김 준석" userId="40761e10d1a6de0f" providerId="Windows Live" clId="Web-{FCBC1075-63D4-4FCA-941F-3CBD861B5E80}"/>
    <pc:docChg chg="addSld delSld sldOrd">
      <pc:chgData name="김 준석" userId="40761e10d1a6de0f" providerId="Windows Live" clId="Web-{FCBC1075-63D4-4FCA-941F-3CBD861B5E80}" dt="2021-01-24T15:10:58.965" v="2"/>
      <pc:docMkLst>
        <pc:docMk/>
      </pc:docMkLst>
      <pc:sldChg chg="del">
        <pc:chgData name="김 준석" userId="40761e10d1a6de0f" providerId="Windows Live" clId="Web-{FCBC1075-63D4-4FCA-941F-3CBD861B5E80}" dt="2021-01-24T15:08:41.481" v="0"/>
        <pc:sldMkLst>
          <pc:docMk/>
          <pc:sldMk cId="3782866159" sldId="258"/>
        </pc:sldMkLst>
      </pc:sldChg>
      <pc:sldChg chg="add ord">
        <pc:chgData name="김 준석" userId="40761e10d1a6de0f" providerId="Windows Live" clId="Web-{FCBC1075-63D4-4FCA-941F-3CBD861B5E80}" dt="2021-01-24T15:10:58.965" v="2"/>
        <pc:sldMkLst>
          <pc:docMk/>
          <pc:sldMk cId="147503629" sldId="301"/>
        </pc:sldMkLst>
      </pc:sldChg>
    </pc:docChg>
  </pc:docChgLst>
  <pc:docChgLst>
    <pc:chgData name="김 준석" userId="40761e10d1a6de0f" providerId="Windows Live" clId="Web-{29421122-5C97-4109-9781-89947F66358A}"/>
    <pc:docChg chg="modSld">
      <pc:chgData name="김 준석" userId="40761e10d1a6de0f" providerId="Windows Live" clId="Web-{29421122-5C97-4109-9781-89947F66358A}" dt="2021-01-22T13:09:26.886" v="7" actId="1076"/>
      <pc:docMkLst>
        <pc:docMk/>
      </pc:docMkLst>
      <pc:sldChg chg="modSp">
        <pc:chgData name="김 준석" userId="40761e10d1a6de0f" providerId="Windows Live" clId="Web-{29421122-5C97-4109-9781-89947F66358A}" dt="2021-01-22T13:09:26.886" v="7" actId="1076"/>
        <pc:sldMkLst>
          <pc:docMk/>
          <pc:sldMk cId="323592554" sldId="282"/>
        </pc:sldMkLst>
        <pc:picChg chg="mod">
          <ac:chgData name="김 준석" userId="40761e10d1a6de0f" providerId="Windows Live" clId="Web-{29421122-5C97-4109-9781-89947F66358A}" dt="2021-01-22T13:09:26.886" v="7" actId="1076"/>
          <ac:picMkLst>
            <pc:docMk/>
            <pc:sldMk cId="323592554" sldId="282"/>
            <ac:picMk id="9" creationId="{00000000-0000-0000-0000-000000000000}"/>
          </ac:picMkLst>
        </pc:picChg>
      </pc:sldChg>
      <pc:sldChg chg="delSp modSp">
        <pc:chgData name="김 준석" userId="40761e10d1a6de0f" providerId="Windows Live" clId="Web-{29421122-5C97-4109-9781-89947F66358A}" dt="2021-01-22T12:54:00.256" v="2" actId="1076"/>
        <pc:sldMkLst>
          <pc:docMk/>
          <pc:sldMk cId="1169787430" sldId="290"/>
        </pc:sldMkLst>
        <pc:spChg chg="del">
          <ac:chgData name="김 준석" userId="40761e10d1a6de0f" providerId="Windows Live" clId="Web-{29421122-5C97-4109-9781-89947F66358A}" dt="2021-01-22T12:53:58.741" v="1"/>
          <ac:spMkLst>
            <pc:docMk/>
            <pc:sldMk cId="1169787430" sldId="290"/>
            <ac:spMk id="2" creationId="{00000000-0000-0000-0000-000000000000}"/>
          </ac:spMkLst>
        </pc:spChg>
        <pc:picChg chg="mod">
          <ac:chgData name="김 준석" userId="40761e10d1a6de0f" providerId="Windows Live" clId="Web-{29421122-5C97-4109-9781-89947F66358A}" dt="2021-01-22T12:54:00.256" v="2" actId="1076"/>
          <ac:picMkLst>
            <pc:docMk/>
            <pc:sldMk cId="1169787430" sldId="290"/>
            <ac:picMk id="4" creationId="{00000000-0000-0000-0000-000000000000}"/>
          </ac:picMkLst>
        </pc:picChg>
      </pc:sldChg>
      <pc:sldChg chg="modSp">
        <pc:chgData name="김 준석" userId="40761e10d1a6de0f" providerId="Windows Live" clId="Web-{29421122-5C97-4109-9781-89947F66358A}" dt="2021-01-22T12:59:36.055" v="6" actId="14100"/>
        <pc:sldMkLst>
          <pc:docMk/>
          <pc:sldMk cId="562827765" sldId="291"/>
        </pc:sldMkLst>
        <pc:picChg chg="mod">
          <ac:chgData name="김 준석" userId="40761e10d1a6de0f" providerId="Windows Live" clId="Web-{29421122-5C97-4109-9781-89947F66358A}" dt="2021-01-22T12:59:36.055" v="6" actId="14100"/>
          <ac:picMkLst>
            <pc:docMk/>
            <pc:sldMk cId="562827765" sldId="291"/>
            <ac:picMk id="3" creationId="{00000000-0000-0000-0000-000000000000}"/>
          </ac:picMkLst>
        </pc:picChg>
      </pc:sldChg>
    </pc:docChg>
  </pc:docChgLst>
  <pc:docChgLst>
    <pc:chgData name="김 준석" userId="40761e10d1a6de0f" providerId="Windows Live" clId="Web-{2B286A6B-CFD4-43D3-BECE-358A11F098ED}"/>
    <pc:docChg chg="modSld">
      <pc:chgData name="김 준석" userId="40761e10d1a6de0f" providerId="Windows Live" clId="Web-{2B286A6B-CFD4-43D3-BECE-358A11F098ED}" dt="2021-01-22T16:40:15.866" v="9" actId="20577"/>
      <pc:docMkLst>
        <pc:docMk/>
      </pc:docMkLst>
      <pc:sldChg chg="modSp">
        <pc:chgData name="김 준석" userId="40761e10d1a6de0f" providerId="Windows Live" clId="Web-{2B286A6B-CFD4-43D3-BECE-358A11F098ED}" dt="2021-01-22T16:12:35.643" v="0" actId="1076"/>
        <pc:sldMkLst>
          <pc:docMk/>
          <pc:sldMk cId="3782866159" sldId="258"/>
        </pc:sldMkLst>
        <pc:grpChg chg="mod">
          <ac:chgData name="김 준석" userId="40761e10d1a6de0f" providerId="Windows Live" clId="Web-{2B286A6B-CFD4-43D3-BECE-358A11F098ED}" dt="2021-01-22T16:12:35.643" v="0" actId="1076"/>
          <ac:grpSpMkLst>
            <pc:docMk/>
            <pc:sldMk cId="3782866159" sldId="258"/>
            <ac:grpSpMk id="23" creationId="{733B189E-B060-4814-A261-7C3B7E592AC9}"/>
          </ac:grpSpMkLst>
        </pc:grpChg>
      </pc:sldChg>
      <pc:sldChg chg="modSp">
        <pc:chgData name="김 준석" userId="40761e10d1a6de0f" providerId="Windows Live" clId="Web-{2B286A6B-CFD4-43D3-BECE-358A11F098ED}" dt="2021-01-22T16:40:15.866" v="9" actId="20577"/>
        <pc:sldMkLst>
          <pc:docMk/>
          <pc:sldMk cId="3417051277" sldId="270"/>
        </pc:sldMkLst>
        <pc:spChg chg="mod">
          <ac:chgData name="김 준석" userId="40761e10d1a6de0f" providerId="Windows Live" clId="Web-{2B286A6B-CFD4-43D3-BECE-358A11F098ED}" dt="2021-01-22T16:40:15.866" v="9" actId="20577"/>
          <ac:spMkLst>
            <pc:docMk/>
            <pc:sldMk cId="3417051277" sldId="270"/>
            <ac:spMk id="255" creationId="{00000000-0000-0000-0000-000000000000}"/>
          </ac:spMkLst>
        </pc:spChg>
      </pc:sldChg>
      <pc:sldChg chg="modSp">
        <pc:chgData name="김 준석" userId="40761e10d1a6de0f" providerId="Windows Live" clId="Web-{2B286A6B-CFD4-43D3-BECE-358A11F098ED}" dt="2021-01-22T16:15:09.658" v="1" actId="1076"/>
        <pc:sldMkLst>
          <pc:docMk/>
          <pc:sldMk cId="3766833883" sldId="289"/>
        </pc:sldMkLst>
        <pc:picChg chg="mod">
          <ac:chgData name="김 준석" userId="40761e10d1a6de0f" providerId="Windows Live" clId="Web-{2B286A6B-CFD4-43D3-BECE-358A11F098ED}" dt="2021-01-22T16:15:09.658" v="1" actId="1076"/>
          <ac:picMkLst>
            <pc:docMk/>
            <pc:sldMk cId="3766833883" sldId="289"/>
            <ac:picMk id="3" creationId="{00000000-0000-0000-0000-000000000000}"/>
          </ac:picMkLst>
        </pc:picChg>
      </pc:sldChg>
    </pc:docChg>
  </pc:docChgLst>
  <pc:docChgLst>
    <pc:chgData name="김 준석" userId="40761e10d1a6de0f" providerId="Windows Live" clId="Web-{489E2BBB-A24B-4CF6-8C44-6B9B97CDA9A3}"/>
    <pc:docChg chg="addSld delSld modSld sldOrd">
      <pc:chgData name="김 준석" userId="40761e10d1a6de0f" providerId="Windows Live" clId="Web-{489E2BBB-A24B-4CF6-8C44-6B9B97CDA9A3}" dt="2021-01-24T14:27:28.109" v="379" actId="20577"/>
      <pc:docMkLst>
        <pc:docMk/>
      </pc:docMkLst>
      <pc:sldChg chg="modSp">
        <pc:chgData name="김 준석" userId="40761e10d1a6de0f" providerId="Windows Live" clId="Web-{489E2BBB-A24B-4CF6-8C44-6B9B97CDA9A3}" dt="2021-01-24T13:13:11.928" v="65" actId="20577"/>
        <pc:sldMkLst>
          <pc:docMk/>
          <pc:sldMk cId="3782866159" sldId="258"/>
        </pc:sldMkLst>
        <pc:spChg chg="mod">
          <ac:chgData name="김 준석" userId="40761e10d1a6de0f" providerId="Windows Live" clId="Web-{489E2BBB-A24B-4CF6-8C44-6B9B97CDA9A3}" dt="2021-01-24T13:13:11.928" v="65" actId="20577"/>
          <ac:spMkLst>
            <pc:docMk/>
            <pc:sldMk cId="3782866159" sldId="258"/>
            <ac:spMk id="10" creationId="{10F8063B-ACD8-4332-A78C-1443B2075061}"/>
          </ac:spMkLst>
        </pc:spChg>
      </pc:sldChg>
      <pc:sldChg chg="del">
        <pc:chgData name="김 준석" userId="40761e10d1a6de0f" providerId="Windows Live" clId="Web-{489E2BBB-A24B-4CF6-8C44-6B9B97CDA9A3}" dt="2021-01-24T13:10:23.897" v="40"/>
        <pc:sldMkLst>
          <pc:docMk/>
          <pc:sldMk cId="1860353707" sldId="265"/>
        </pc:sldMkLst>
      </pc:sldChg>
      <pc:sldChg chg="del">
        <pc:chgData name="김 준석" userId="40761e10d1a6de0f" providerId="Windows Live" clId="Web-{489E2BBB-A24B-4CF6-8C44-6B9B97CDA9A3}" dt="2021-01-24T13:14:48.396" v="69"/>
        <pc:sldMkLst>
          <pc:docMk/>
          <pc:sldMk cId="3417051277" sldId="270"/>
        </pc:sldMkLst>
      </pc:sldChg>
      <pc:sldChg chg="addSp delSp modSp del">
        <pc:chgData name="김 준석" userId="40761e10d1a6de0f" providerId="Windows Live" clId="Web-{489E2BBB-A24B-4CF6-8C44-6B9B97CDA9A3}" dt="2021-01-24T13:12:18.350" v="52"/>
        <pc:sldMkLst>
          <pc:docMk/>
          <pc:sldMk cId="4126600763" sldId="271"/>
        </pc:sldMkLst>
        <pc:spChg chg="del">
          <ac:chgData name="김 준석" userId="40761e10d1a6de0f" providerId="Windows Live" clId="Web-{489E2BBB-A24B-4CF6-8C44-6B9B97CDA9A3}" dt="2021-01-24T13:02:33.087" v="1"/>
          <ac:spMkLst>
            <pc:docMk/>
            <pc:sldMk cId="4126600763" sldId="271"/>
            <ac:spMk id="61" creationId="{00000000-0000-0000-0000-000000000000}"/>
          </ac:spMkLst>
        </pc:spChg>
        <pc:spChg chg="add del">
          <ac:chgData name="김 준석" userId="40761e10d1a6de0f" providerId="Windows Live" clId="Web-{489E2BBB-A24B-4CF6-8C44-6B9B97CDA9A3}" dt="2021-01-24T13:02:40.759" v="3"/>
          <ac:spMkLst>
            <pc:docMk/>
            <pc:sldMk cId="4126600763" sldId="271"/>
            <ac:spMk id="62" creationId="{BC08247A-2FBB-4FEE-8EC7-4DBD15C2BDCD}"/>
          </ac:spMkLst>
        </pc:spChg>
        <pc:spChg chg="ord">
          <ac:chgData name="김 준석" userId="40761e10d1a6de0f" providerId="Windows Live" clId="Web-{489E2BBB-A24B-4CF6-8C44-6B9B97CDA9A3}" dt="2021-01-24T13:03:53.774" v="20"/>
          <ac:spMkLst>
            <pc:docMk/>
            <pc:sldMk cId="4126600763" sldId="271"/>
            <ac:spMk id="223" creationId="{00000000-0000-0000-0000-000000000000}"/>
          </ac:spMkLst>
        </pc:spChg>
        <pc:spChg chg="del">
          <ac:chgData name="김 준석" userId="40761e10d1a6de0f" providerId="Windows Live" clId="Web-{489E2BBB-A24B-4CF6-8C44-6B9B97CDA9A3}" dt="2021-01-24T13:03:17.274" v="13"/>
          <ac:spMkLst>
            <pc:docMk/>
            <pc:sldMk cId="4126600763" sldId="271"/>
            <ac:spMk id="249" creationId="{00000000-0000-0000-0000-000000000000}"/>
          </ac:spMkLst>
        </pc:spChg>
        <pc:spChg chg="del">
          <ac:chgData name="김 준석" userId="40761e10d1a6de0f" providerId="Windows Live" clId="Web-{489E2BBB-A24B-4CF6-8C44-6B9B97CDA9A3}" dt="2021-01-24T13:03:22.493" v="14"/>
          <ac:spMkLst>
            <pc:docMk/>
            <pc:sldMk cId="4126600763" sldId="271"/>
            <ac:spMk id="251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3:02:30.134" v="0" actId="14100"/>
          <ac:spMkLst>
            <pc:docMk/>
            <pc:sldMk cId="4126600763" sldId="271"/>
            <ac:spMk id="255" creationId="{00000000-0000-0000-0000-000000000000}"/>
          </ac:spMkLst>
        </pc:spChg>
        <pc:picChg chg="add mod ord">
          <ac:chgData name="김 준석" userId="40761e10d1a6de0f" providerId="Windows Live" clId="Web-{489E2BBB-A24B-4CF6-8C44-6B9B97CDA9A3}" dt="2021-01-24T13:11:22.397" v="50"/>
          <ac:picMkLst>
            <pc:docMk/>
            <pc:sldMk cId="4126600763" sldId="271"/>
            <ac:picMk id="3" creationId="{BEBB6F89-536F-4D85-A1D6-4533110991FC}"/>
          </ac:picMkLst>
        </pc:picChg>
      </pc:sldChg>
      <pc:sldChg chg="del">
        <pc:chgData name="김 준석" userId="40761e10d1a6de0f" providerId="Windows Live" clId="Web-{489E2BBB-A24B-4CF6-8C44-6B9B97CDA9A3}" dt="2021-01-24T13:42:00.935" v="143"/>
        <pc:sldMkLst>
          <pc:docMk/>
          <pc:sldMk cId="1997589122" sldId="274"/>
        </pc:sldMkLst>
      </pc:sldChg>
      <pc:sldChg chg="modSp">
        <pc:chgData name="김 준석" userId="40761e10d1a6de0f" providerId="Windows Live" clId="Web-{489E2BBB-A24B-4CF6-8C44-6B9B97CDA9A3}" dt="2021-01-24T14:22:51.876" v="344" actId="20577"/>
        <pc:sldMkLst>
          <pc:docMk/>
          <pc:sldMk cId="4231916027" sldId="275"/>
        </pc:sldMkLst>
        <pc:spChg chg="mod">
          <ac:chgData name="김 준석" userId="40761e10d1a6de0f" providerId="Windows Live" clId="Web-{489E2BBB-A24B-4CF6-8C44-6B9B97CDA9A3}" dt="2021-01-24T14:22:51.876" v="344" actId="20577"/>
          <ac:spMkLst>
            <pc:docMk/>
            <pc:sldMk cId="4231916027" sldId="275"/>
            <ac:spMk id="249" creationId="{00000000-0000-0000-0000-000000000000}"/>
          </ac:spMkLst>
        </pc:spChg>
      </pc:sldChg>
      <pc:sldChg chg="del">
        <pc:chgData name="김 준석" userId="40761e10d1a6de0f" providerId="Windows Live" clId="Web-{489E2BBB-A24B-4CF6-8C44-6B9B97CDA9A3}" dt="2021-01-24T13:36:31.468" v="105"/>
        <pc:sldMkLst>
          <pc:docMk/>
          <pc:sldMk cId="1312180863" sldId="277"/>
        </pc:sldMkLst>
      </pc:sldChg>
      <pc:sldChg chg="modSp">
        <pc:chgData name="김 준석" userId="40761e10d1a6de0f" providerId="Windows Live" clId="Web-{489E2BBB-A24B-4CF6-8C44-6B9B97CDA9A3}" dt="2021-01-24T14:20:58.282" v="303" actId="20577"/>
        <pc:sldMkLst>
          <pc:docMk/>
          <pc:sldMk cId="904937173" sldId="280"/>
        </pc:sldMkLst>
        <pc:spChg chg="mod">
          <ac:chgData name="김 준석" userId="40761e10d1a6de0f" providerId="Windows Live" clId="Web-{489E2BBB-A24B-4CF6-8C44-6B9B97CDA9A3}" dt="2021-01-24T14:20:58.282" v="303" actId="20577"/>
          <ac:spMkLst>
            <pc:docMk/>
            <pc:sldMk cId="904937173" sldId="280"/>
            <ac:spMk id="249" creationId="{00000000-0000-0000-0000-000000000000}"/>
          </ac:spMkLst>
        </pc:spChg>
      </pc:sldChg>
      <pc:sldChg chg="modSp ord">
        <pc:chgData name="김 준석" userId="40761e10d1a6de0f" providerId="Windows Live" clId="Web-{489E2BBB-A24B-4CF6-8C44-6B9B97CDA9A3}" dt="2021-01-24T13:09:53.132" v="38"/>
        <pc:sldMkLst>
          <pc:docMk/>
          <pc:sldMk cId="1178675905" sldId="281"/>
        </pc:sldMkLst>
        <pc:picChg chg="mod">
          <ac:chgData name="김 준석" userId="40761e10d1a6de0f" providerId="Windows Live" clId="Web-{489E2BBB-A24B-4CF6-8C44-6B9B97CDA9A3}" dt="2021-01-24T13:09:39.116" v="37" actId="14100"/>
          <ac:picMkLst>
            <pc:docMk/>
            <pc:sldMk cId="1178675905" sldId="281"/>
            <ac:picMk id="4" creationId="{00000000-0000-0000-0000-000000000000}"/>
          </ac:picMkLst>
        </pc:picChg>
      </pc:sldChg>
      <pc:sldChg chg="modSp">
        <pc:chgData name="김 준석" userId="40761e10d1a6de0f" providerId="Windows Live" clId="Web-{489E2BBB-A24B-4CF6-8C44-6B9B97CDA9A3}" dt="2021-01-24T14:21:55.095" v="315" actId="20577"/>
        <pc:sldMkLst>
          <pc:docMk/>
          <pc:sldMk cId="323592554" sldId="282"/>
        </pc:sldMkLst>
        <pc:spChg chg="mod">
          <ac:chgData name="김 준석" userId="40761e10d1a6de0f" providerId="Windows Live" clId="Web-{489E2BBB-A24B-4CF6-8C44-6B9B97CDA9A3}" dt="2021-01-24T14:21:55.095" v="315" actId="20577"/>
          <ac:spMkLst>
            <pc:docMk/>
            <pc:sldMk cId="323592554" sldId="282"/>
            <ac:spMk id="249" creationId="{00000000-0000-0000-0000-000000000000}"/>
          </ac:spMkLst>
        </pc:spChg>
      </pc:sldChg>
      <pc:sldChg chg="modSp">
        <pc:chgData name="김 준석" userId="40761e10d1a6de0f" providerId="Windows Live" clId="Web-{489E2BBB-A24B-4CF6-8C44-6B9B97CDA9A3}" dt="2021-01-24T14:21:47.735" v="313" actId="20577"/>
        <pc:sldMkLst>
          <pc:docMk/>
          <pc:sldMk cId="959751968" sldId="284"/>
        </pc:sldMkLst>
        <pc:spChg chg="mod">
          <ac:chgData name="김 준석" userId="40761e10d1a6de0f" providerId="Windows Live" clId="Web-{489E2BBB-A24B-4CF6-8C44-6B9B97CDA9A3}" dt="2021-01-24T14:21:47.735" v="313" actId="20577"/>
          <ac:spMkLst>
            <pc:docMk/>
            <pc:sldMk cId="959751968" sldId="284"/>
            <ac:spMk id="249" creationId="{00000000-0000-0000-0000-000000000000}"/>
          </ac:spMkLst>
        </pc:spChg>
      </pc:sldChg>
      <pc:sldChg chg="addSp delSp modSp del">
        <pc:chgData name="김 준석" userId="40761e10d1a6de0f" providerId="Windows Live" clId="Web-{489E2BBB-A24B-4CF6-8C44-6B9B97CDA9A3}" dt="2021-01-24T13:37:24.983" v="118"/>
        <pc:sldMkLst>
          <pc:docMk/>
          <pc:sldMk cId="2745067200" sldId="287"/>
        </pc:sldMkLst>
        <pc:picChg chg="add del">
          <ac:chgData name="김 준석" userId="40761e10d1a6de0f" providerId="Windows Live" clId="Web-{489E2BBB-A24B-4CF6-8C44-6B9B97CDA9A3}" dt="2021-01-24T13:36:40.905" v="107"/>
          <ac:picMkLst>
            <pc:docMk/>
            <pc:sldMk cId="2745067200" sldId="287"/>
            <ac:picMk id="3" creationId="{7B2CDAEC-158E-4A45-997F-89E87DCF71B9}"/>
          </ac:picMkLst>
        </pc:picChg>
        <pc:picChg chg="add mod">
          <ac:chgData name="김 준석" userId="40761e10d1a6de0f" providerId="Windows Live" clId="Web-{489E2BBB-A24B-4CF6-8C44-6B9B97CDA9A3}" dt="2021-01-24T13:36:46.780" v="108"/>
          <ac:picMkLst>
            <pc:docMk/>
            <pc:sldMk cId="2745067200" sldId="287"/>
            <ac:picMk id="5" creationId="{2B3D25B2-759A-4F99-AEE0-82FD2563D2A0}"/>
          </ac:picMkLst>
        </pc:picChg>
      </pc:sldChg>
      <pc:sldChg chg="addSp modSp">
        <pc:chgData name="김 준석" userId="40761e10d1a6de0f" providerId="Windows Live" clId="Web-{489E2BBB-A24B-4CF6-8C44-6B9B97CDA9A3}" dt="2021-01-24T13:48:13.995" v="225" actId="20577"/>
        <pc:sldMkLst>
          <pc:docMk/>
          <pc:sldMk cId="1746005280" sldId="288"/>
        </pc:sldMkLst>
        <pc:spChg chg="mod">
          <ac:chgData name="김 준석" userId="40761e10d1a6de0f" providerId="Windows Live" clId="Web-{489E2BBB-A24B-4CF6-8C44-6B9B97CDA9A3}" dt="2021-01-24T13:48:13.995" v="225" actId="20577"/>
          <ac:spMkLst>
            <pc:docMk/>
            <pc:sldMk cId="1746005280" sldId="288"/>
            <ac:spMk id="249" creationId="{00000000-0000-0000-0000-000000000000}"/>
          </ac:spMkLst>
        </pc:spChg>
        <pc:picChg chg="mod ord">
          <ac:chgData name="김 준석" userId="40761e10d1a6de0f" providerId="Windows Live" clId="Web-{489E2BBB-A24B-4CF6-8C44-6B9B97CDA9A3}" dt="2021-01-24T13:40:12.560" v="128" actId="14100"/>
          <ac:picMkLst>
            <pc:docMk/>
            <pc:sldMk cId="1746005280" sldId="288"/>
            <ac:picMk id="3" creationId="{00000000-0000-0000-0000-000000000000}"/>
          </ac:picMkLst>
        </pc:picChg>
        <pc:picChg chg="mod ord">
          <ac:chgData name="김 준석" userId="40761e10d1a6de0f" providerId="Windows Live" clId="Web-{489E2BBB-A24B-4CF6-8C44-6B9B97CDA9A3}" dt="2021-01-24T13:40:48.372" v="140" actId="14100"/>
          <ac:picMkLst>
            <pc:docMk/>
            <pc:sldMk cId="1746005280" sldId="288"/>
            <ac:picMk id="5" creationId="{00000000-0000-0000-0000-000000000000}"/>
          </ac:picMkLst>
        </pc:picChg>
        <pc:picChg chg="add mod">
          <ac:chgData name="김 준석" userId="40761e10d1a6de0f" providerId="Windows Live" clId="Web-{489E2BBB-A24B-4CF6-8C44-6B9B97CDA9A3}" dt="2021-01-24T13:40:07.529" v="126" actId="14100"/>
          <ac:picMkLst>
            <pc:docMk/>
            <pc:sldMk cId="1746005280" sldId="288"/>
            <ac:picMk id="7" creationId="{67D03E9A-FEBF-410E-819E-5B1E28B68023}"/>
          </ac:picMkLst>
        </pc:picChg>
        <pc:picChg chg="mod ord">
          <ac:chgData name="김 준석" userId="40761e10d1a6de0f" providerId="Windows Live" clId="Web-{489E2BBB-A24B-4CF6-8C44-6B9B97CDA9A3}" dt="2021-01-24T13:40:46.201" v="139" actId="14100"/>
          <ac:picMkLst>
            <pc:docMk/>
            <pc:sldMk cId="1746005280" sldId="288"/>
            <ac:picMk id="8" creationId="{00000000-0000-0000-0000-000000000000}"/>
          </ac:picMkLst>
        </pc:picChg>
        <pc:picChg chg="add mod">
          <ac:chgData name="김 준석" userId="40761e10d1a6de0f" providerId="Windows Live" clId="Web-{489E2BBB-A24B-4CF6-8C44-6B9B97CDA9A3}" dt="2021-01-24T13:40:26.185" v="132" actId="1076"/>
          <ac:picMkLst>
            <pc:docMk/>
            <pc:sldMk cId="1746005280" sldId="288"/>
            <ac:picMk id="61" creationId="{DD62FD5A-27BA-4B98-BCA1-1FC12A1245E9}"/>
          </ac:picMkLst>
        </pc:picChg>
        <pc:picChg chg="add mod">
          <ac:chgData name="김 준석" userId="40761e10d1a6de0f" providerId="Windows Live" clId="Web-{489E2BBB-A24B-4CF6-8C44-6B9B97CDA9A3}" dt="2021-01-24T13:40:39.966" v="138" actId="1076"/>
          <ac:picMkLst>
            <pc:docMk/>
            <pc:sldMk cId="1746005280" sldId="288"/>
            <ac:picMk id="62" creationId="{D3114258-DFA2-4690-8CE1-1C90C3A9EA2B}"/>
          </ac:picMkLst>
        </pc:picChg>
      </pc:sldChg>
      <pc:sldChg chg="modSp add">
        <pc:chgData name="김 준석" userId="40761e10d1a6de0f" providerId="Windows Live" clId="Web-{489E2BBB-A24B-4CF6-8C44-6B9B97CDA9A3}" dt="2021-01-24T13:10:35.913" v="47" actId="20577"/>
        <pc:sldMkLst>
          <pc:docMk/>
          <pc:sldMk cId="4157120616" sldId="292"/>
        </pc:sldMkLst>
        <pc:spChg chg="mod">
          <ac:chgData name="김 준석" userId="40761e10d1a6de0f" providerId="Windows Live" clId="Web-{489E2BBB-A24B-4CF6-8C44-6B9B97CDA9A3}" dt="2021-01-24T13:10:35.913" v="47" actId="20577"/>
          <ac:spMkLst>
            <pc:docMk/>
            <pc:sldMk cId="4157120616" sldId="292"/>
            <ac:spMk id="228" creationId="{00000000-0000-0000-0000-000000000000}"/>
          </ac:spMkLst>
        </pc:spChg>
        <pc:grpChg chg="mod">
          <ac:chgData name="김 준석" userId="40761e10d1a6de0f" providerId="Windows Live" clId="Web-{489E2BBB-A24B-4CF6-8C44-6B9B97CDA9A3}" dt="2021-01-24T13:10:30.397" v="41" actId="1076"/>
          <ac:grpSpMkLst>
            <pc:docMk/>
            <pc:sldMk cId="4157120616" sldId="292"/>
            <ac:grpSpMk id="227" creationId="{00000000-0000-0000-0000-000000000000}"/>
          </ac:grpSpMkLst>
        </pc:grpChg>
      </pc:sldChg>
      <pc:sldChg chg="add">
        <pc:chgData name="김 준석" userId="40761e10d1a6de0f" providerId="Windows Live" clId="Web-{489E2BBB-A24B-4CF6-8C44-6B9B97CDA9A3}" dt="2021-01-24T13:12:12.459" v="51"/>
        <pc:sldMkLst>
          <pc:docMk/>
          <pc:sldMk cId="198487257" sldId="293"/>
        </pc:sldMkLst>
      </pc:sldChg>
      <pc:sldChg chg="add">
        <pc:chgData name="김 준석" userId="40761e10d1a6de0f" providerId="Windows Live" clId="Web-{489E2BBB-A24B-4CF6-8C44-6B9B97CDA9A3}" dt="2021-01-24T13:14:39.943" v="68"/>
        <pc:sldMkLst>
          <pc:docMk/>
          <pc:sldMk cId="2134344129" sldId="294"/>
        </pc:sldMkLst>
      </pc:sldChg>
      <pc:sldChg chg="add del">
        <pc:chgData name="김 준석" userId="40761e10d1a6de0f" providerId="Windows Live" clId="Web-{489E2BBB-A24B-4CF6-8C44-6B9B97CDA9A3}" dt="2021-01-24T13:13:49.646" v="67"/>
        <pc:sldMkLst>
          <pc:docMk/>
          <pc:sldMk cId="2667215210" sldId="294"/>
        </pc:sldMkLst>
      </pc:sldChg>
      <pc:sldChg chg="add del">
        <pc:chgData name="김 준석" userId="40761e10d1a6de0f" providerId="Windows Live" clId="Web-{489E2BBB-A24B-4CF6-8C44-6B9B97CDA9A3}" dt="2021-01-24T13:15:17.021" v="71"/>
        <pc:sldMkLst>
          <pc:docMk/>
          <pc:sldMk cId="3072796822" sldId="295"/>
        </pc:sldMkLst>
      </pc:sldChg>
      <pc:sldChg chg="addSp modSp add ord addAnim modAnim">
        <pc:chgData name="김 준석" userId="40761e10d1a6de0f" providerId="Windows Live" clId="Web-{489E2BBB-A24B-4CF6-8C44-6B9B97CDA9A3}" dt="2021-01-24T13:55:58.727" v="294" actId="1076"/>
        <pc:sldMkLst>
          <pc:docMk/>
          <pc:sldMk cId="3789489097" sldId="295"/>
        </pc:sldMkLst>
        <pc:spChg chg="mod">
          <ac:chgData name="김 준석" userId="40761e10d1a6de0f" providerId="Windows Live" clId="Web-{489E2BBB-A24B-4CF6-8C44-6B9B97CDA9A3}" dt="2021-01-24T13:15:54.364" v="77" actId="1076"/>
          <ac:spMkLst>
            <pc:docMk/>
            <pc:sldMk cId="3789489097" sldId="295"/>
            <ac:spMk id="5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3:21:17.113" v="90" actId="20577"/>
          <ac:spMkLst>
            <pc:docMk/>
            <pc:sldMk cId="3789489097" sldId="295"/>
            <ac:spMk id="228" creationId="{00000000-0000-0000-0000-000000000000}"/>
          </ac:spMkLst>
        </pc:spChg>
        <pc:grpChg chg="mod">
          <ac:chgData name="김 준석" userId="40761e10d1a6de0f" providerId="Windows Live" clId="Web-{489E2BBB-A24B-4CF6-8C44-6B9B97CDA9A3}" dt="2021-01-24T13:21:13.081" v="87" actId="1076"/>
          <ac:grpSpMkLst>
            <pc:docMk/>
            <pc:sldMk cId="3789489097" sldId="295"/>
            <ac:grpSpMk id="227" creationId="{00000000-0000-0000-0000-000000000000}"/>
          </ac:grpSpMkLst>
        </pc:grpChg>
        <pc:picChg chg="mod">
          <ac:chgData name="김 준석" userId="40761e10d1a6de0f" providerId="Windows Live" clId="Web-{489E2BBB-A24B-4CF6-8C44-6B9B97CDA9A3}" dt="2021-01-24T13:15:55.942" v="78" actId="1076"/>
          <ac:picMkLst>
            <pc:docMk/>
            <pc:sldMk cId="3789489097" sldId="295"/>
            <ac:picMk id="3" creationId="{00000000-0000-0000-0000-000000000000}"/>
          </ac:picMkLst>
        </pc:picChg>
        <pc:picChg chg="add mod">
          <ac:chgData name="김 준석" userId="40761e10d1a6de0f" providerId="Windows Live" clId="Web-{489E2BBB-A24B-4CF6-8C44-6B9B97CDA9A3}" dt="2021-01-24T13:55:58.727" v="294" actId="1076"/>
          <ac:picMkLst>
            <pc:docMk/>
            <pc:sldMk cId="3789489097" sldId="295"/>
            <ac:picMk id="7" creationId="{CDF0F530-C6C0-4E42-9E76-EBA4763A18ED}"/>
          </ac:picMkLst>
        </pc:picChg>
      </pc:sldChg>
      <pc:sldChg chg="add del">
        <pc:chgData name="김 준석" userId="40761e10d1a6de0f" providerId="Windows Live" clId="Web-{489E2BBB-A24B-4CF6-8C44-6B9B97CDA9A3}" dt="2021-01-24T13:15:57.442" v="79"/>
        <pc:sldMkLst>
          <pc:docMk/>
          <pc:sldMk cId="75199904" sldId="296"/>
        </pc:sldMkLst>
      </pc:sldChg>
      <pc:sldChg chg="modSp add ord">
        <pc:chgData name="김 준석" userId="40761e10d1a6de0f" providerId="Windows Live" clId="Web-{489E2BBB-A24B-4CF6-8C44-6B9B97CDA9A3}" dt="2021-01-24T13:20:43.410" v="86"/>
        <pc:sldMkLst>
          <pc:docMk/>
          <pc:sldMk cId="1206755464" sldId="296"/>
        </pc:sldMkLst>
        <pc:grpChg chg="mod">
          <ac:chgData name="김 준석" userId="40761e10d1a6de0f" providerId="Windows Live" clId="Web-{489E2BBB-A24B-4CF6-8C44-6B9B97CDA9A3}" dt="2021-01-24T13:20:13.222" v="84" actId="14100"/>
          <ac:grpSpMkLst>
            <pc:docMk/>
            <pc:sldMk cId="1206755464" sldId="296"/>
            <ac:grpSpMk id="19" creationId="{00000000-0000-0000-0000-000000000000}"/>
          </ac:grpSpMkLst>
        </pc:grpChg>
        <pc:picChg chg="mod">
          <ac:chgData name="김 준석" userId="40761e10d1a6de0f" providerId="Windows Live" clId="Web-{489E2BBB-A24B-4CF6-8C44-6B9B97CDA9A3}" dt="2021-01-24T13:19:46.347" v="82" actId="14100"/>
          <ac:picMkLst>
            <pc:docMk/>
            <pc:sldMk cId="1206755464" sldId="296"/>
            <ac:picMk id="1026" creationId="{00000000-0000-0000-0000-000000000000}"/>
          </ac:picMkLst>
        </pc:picChg>
      </pc:sldChg>
      <pc:sldChg chg="addSp delSp modSp add">
        <pc:chgData name="김 준석" userId="40761e10d1a6de0f" providerId="Windows Live" clId="Web-{489E2BBB-A24B-4CF6-8C44-6B9B97CDA9A3}" dt="2021-01-24T14:21:13.423" v="312" actId="20577"/>
        <pc:sldMkLst>
          <pc:docMk/>
          <pc:sldMk cId="2812126742" sldId="297"/>
        </pc:sldMkLst>
        <pc:spChg chg="mod">
          <ac:chgData name="김 준석" userId="40761e10d1a6de0f" providerId="Windows Live" clId="Web-{489E2BBB-A24B-4CF6-8C44-6B9B97CDA9A3}" dt="2021-01-24T14:21:13.423" v="312" actId="20577"/>
          <ac:spMkLst>
            <pc:docMk/>
            <pc:sldMk cId="2812126742" sldId="297"/>
            <ac:spMk id="62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3:44:01.200" v="152" actId="20577"/>
          <ac:spMkLst>
            <pc:docMk/>
            <pc:sldMk cId="2812126742" sldId="297"/>
            <ac:spMk id="228" creationId="{00000000-0000-0000-0000-000000000000}"/>
          </ac:spMkLst>
        </pc:spChg>
        <pc:grpChg chg="mod">
          <ac:chgData name="김 준석" userId="40761e10d1a6de0f" providerId="Windows Live" clId="Web-{489E2BBB-A24B-4CF6-8C44-6B9B97CDA9A3}" dt="2021-01-24T13:43:57.434" v="148" actId="1076"/>
          <ac:grpSpMkLst>
            <pc:docMk/>
            <pc:sldMk cId="2812126742" sldId="297"/>
            <ac:grpSpMk id="227" creationId="{00000000-0000-0000-0000-000000000000}"/>
          </ac:grpSpMkLst>
        </pc:grpChg>
        <pc:picChg chg="add mod">
          <ac:chgData name="김 준석" userId="40761e10d1a6de0f" providerId="Windows Live" clId="Web-{489E2BBB-A24B-4CF6-8C44-6B9B97CDA9A3}" dt="2021-01-24T13:36:11.546" v="104" actId="14100"/>
          <ac:picMkLst>
            <pc:docMk/>
            <pc:sldMk cId="2812126742" sldId="297"/>
            <ac:picMk id="3" creationId="{4432886B-79AB-4F82-9CA2-EC22085B350E}"/>
          </ac:picMkLst>
        </pc:picChg>
        <pc:picChg chg="del">
          <ac:chgData name="김 준석" userId="40761e10d1a6de0f" providerId="Windows Live" clId="Web-{489E2BBB-A24B-4CF6-8C44-6B9B97CDA9A3}" dt="2021-01-24T13:35:41.140" v="96"/>
          <ac:picMkLst>
            <pc:docMk/>
            <pc:sldMk cId="2812126742" sldId="297"/>
            <ac:picMk id="2050" creationId="{00000000-0000-0000-0000-000000000000}"/>
          </ac:picMkLst>
        </pc:picChg>
      </pc:sldChg>
      <pc:sldChg chg="modSp add">
        <pc:chgData name="김 준석" userId="40761e10d1a6de0f" providerId="Windows Live" clId="Web-{489E2BBB-A24B-4CF6-8C44-6B9B97CDA9A3}" dt="2021-01-24T13:44:17.746" v="165" actId="20577"/>
        <pc:sldMkLst>
          <pc:docMk/>
          <pc:sldMk cId="1179036985" sldId="298"/>
        </pc:sldMkLst>
        <pc:spChg chg="mod">
          <ac:chgData name="김 준석" userId="40761e10d1a6de0f" providerId="Windows Live" clId="Web-{489E2BBB-A24B-4CF6-8C44-6B9B97CDA9A3}" dt="2021-01-24T13:44:17.746" v="165" actId="20577"/>
          <ac:spMkLst>
            <pc:docMk/>
            <pc:sldMk cId="1179036985" sldId="298"/>
            <ac:spMk id="62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3:44:08.653" v="164" actId="20577"/>
          <ac:spMkLst>
            <pc:docMk/>
            <pc:sldMk cId="1179036985" sldId="298"/>
            <ac:spMk id="228" creationId="{00000000-0000-0000-0000-000000000000}"/>
          </ac:spMkLst>
        </pc:spChg>
        <pc:grpChg chg="mod">
          <ac:chgData name="김 준석" userId="40761e10d1a6de0f" providerId="Windows Live" clId="Web-{489E2BBB-A24B-4CF6-8C44-6B9B97CDA9A3}" dt="2021-01-24T13:44:04.090" v="153" actId="1076"/>
          <ac:grpSpMkLst>
            <pc:docMk/>
            <pc:sldMk cId="1179036985" sldId="298"/>
            <ac:grpSpMk id="227" creationId="{00000000-0000-0000-0000-000000000000}"/>
          </ac:grpSpMkLst>
        </pc:grpChg>
      </pc:sldChg>
      <pc:sldChg chg="addSp delSp modSp add ord replId">
        <pc:chgData name="김 준석" userId="40761e10d1a6de0f" providerId="Windows Live" clId="Web-{489E2BBB-A24B-4CF6-8C44-6B9B97CDA9A3}" dt="2021-01-24T13:51:20.651" v="276" actId="20577"/>
        <pc:sldMkLst>
          <pc:docMk/>
          <pc:sldMk cId="2235787077" sldId="299"/>
        </pc:sldMkLst>
        <pc:spChg chg="mod">
          <ac:chgData name="김 준석" userId="40761e10d1a6de0f" providerId="Windows Live" clId="Web-{489E2BBB-A24B-4CF6-8C44-6B9B97CDA9A3}" dt="2021-01-24T13:51:20.651" v="276" actId="20577"/>
          <ac:spMkLst>
            <pc:docMk/>
            <pc:sldMk cId="2235787077" sldId="299"/>
            <ac:spMk id="62" creationId="{00000000-0000-0000-0000-000000000000}"/>
          </ac:spMkLst>
        </pc:spChg>
        <pc:picChg chg="add del mod">
          <ac:chgData name="김 준석" userId="40761e10d1a6de0f" providerId="Windows Live" clId="Web-{489E2BBB-A24B-4CF6-8C44-6B9B97CDA9A3}" dt="2021-01-24T13:45:51.793" v="215"/>
          <ac:picMkLst>
            <pc:docMk/>
            <pc:sldMk cId="2235787077" sldId="299"/>
            <ac:picMk id="3" creationId="{DFEDE45A-BD41-4FA2-9F40-509BF017F1F0}"/>
          </ac:picMkLst>
        </pc:picChg>
        <pc:picChg chg="add mod">
          <ac:chgData name="김 준석" userId="40761e10d1a6de0f" providerId="Windows Live" clId="Web-{489E2BBB-A24B-4CF6-8C44-6B9B97CDA9A3}" dt="2021-01-24T13:48:50.011" v="226" actId="14100"/>
          <ac:picMkLst>
            <pc:docMk/>
            <pc:sldMk cId="2235787077" sldId="299"/>
            <ac:picMk id="5" creationId="{B5F2B8C3-3A79-4E65-AE46-F52EB89990AC}"/>
          </ac:picMkLst>
        </pc:picChg>
        <pc:picChg chg="del">
          <ac:chgData name="김 준석" userId="40761e10d1a6de0f" providerId="Windows Live" clId="Web-{489E2BBB-A24B-4CF6-8C44-6B9B97CDA9A3}" dt="2021-01-24T13:37:09.639" v="111"/>
          <ac:picMkLst>
            <pc:docMk/>
            <pc:sldMk cId="2235787077" sldId="299"/>
            <ac:picMk id="2050" creationId="{00000000-0000-0000-0000-000000000000}"/>
          </ac:picMkLst>
        </pc:picChg>
      </pc:sldChg>
      <pc:sldChg chg="addSp delSp modSp add ord replId delAnim">
        <pc:chgData name="김 준석" userId="40761e10d1a6de0f" providerId="Windows Live" clId="Web-{489E2BBB-A24B-4CF6-8C44-6B9B97CDA9A3}" dt="2021-01-24T14:27:28.109" v="379" actId="20577"/>
        <pc:sldMkLst>
          <pc:docMk/>
          <pc:sldMk cId="2398423423" sldId="300"/>
        </pc:sldMkLst>
        <pc:spChg chg="del">
          <ac:chgData name="김 준석" userId="40761e10d1a6de0f" providerId="Windows Live" clId="Web-{489E2BBB-A24B-4CF6-8C44-6B9B97CDA9A3}" dt="2021-01-24T14:23:58.078" v="360"/>
          <ac:spMkLst>
            <pc:docMk/>
            <pc:sldMk cId="2398423423" sldId="300"/>
            <ac:spMk id="5" creationId="{00000000-0000-0000-0000-000000000000}"/>
          </ac:spMkLst>
        </pc:spChg>
        <pc:spChg chg="del">
          <ac:chgData name="김 준석" userId="40761e10d1a6de0f" providerId="Windows Live" clId="Web-{489E2BBB-A24B-4CF6-8C44-6B9B97CDA9A3}" dt="2021-01-24T14:24:01.938" v="362"/>
          <ac:spMkLst>
            <pc:docMk/>
            <pc:sldMk cId="2398423423" sldId="300"/>
            <ac:spMk id="6" creationId="{00000000-0000-0000-0000-000000000000}"/>
          </ac:spMkLst>
        </pc:spChg>
        <pc:spChg chg="add del mod">
          <ac:chgData name="김 준석" userId="40761e10d1a6de0f" providerId="Windows Live" clId="Web-{489E2BBB-A24B-4CF6-8C44-6B9B97CDA9A3}" dt="2021-01-24T14:24:09.688" v="364"/>
          <ac:spMkLst>
            <pc:docMk/>
            <pc:sldMk cId="2398423423" sldId="300"/>
            <ac:spMk id="9" creationId="{0AE84570-7F39-4DC7-86DC-5F5C6F6A3591}"/>
          </ac:spMkLst>
        </pc:spChg>
        <pc:spChg chg="del">
          <ac:chgData name="김 준석" userId="40761e10d1a6de0f" providerId="Windows Live" clId="Web-{489E2BBB-A24B-4CF6-8C44-6B9B97CDA9A3}" dt="2021-01-24T14:24:00.282" v="361"/>
          <ac:spMkLst>
            <pc:docMk/>
            <pc:sldMk cId="2398423423" sldId="300"/>
            <ac:spMk id="61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27:28.109" v="379" actId="20577"/>
          <ac:spMkLst>
            <pc:docMk/>
            <pc:sldMk cId="2398423423" sldId="300"/>
            <ac:spMk id="62" creationId="{00000000-0000-0000-0000-000000000000}"/>
          </ac:spMkLst>
        </pc:spChg>
        <pc:spChg chg="del">
          <ac:chgData name="김 준석" userId="40761e10d1a6de0f" providerId="Windows Live" clId="Web-{489E2BBB-A24B-4CF6-8C44-6B9B97CDA9A3}" dt="2021-01-24T14:24:04.532" v="363"/>
          <ac:spMkLst>
            <pc:docMk/>
            <pc:sldMk cId="2398423423" sldId="300"/>
            <ac:spMk id="94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23:53.282" v="357" actId="20577"/>
          <ac:spMkLst>
            <pc:docMk/>
            <pc:sldMk cId="2398423423" sldId="300"/>
            <ac:spMk id="95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23:48.438" v="355" actId="20577"/>
          <ac:spMkLst>
            <pc:docMk/>
            <pc:sldMk cId="2398423423" sldId="300"/>
            <ac:spMk id="228" creationId="{00000000-0000-0000-0000-000000000000}"/>
          </ac:spMkLst>
        </pc:spChg>
        <pc:grpChg chg="mod">
          <ac:chgData name="김 준석" userId="40761e10d1a6de0f" providerId="Windows Live" clId="Web-{489E2BBB-A24B-4CF6-8C44-6B9B97CDA9A3}" dt="2021-01-24T14:23:43.547" v="349" actId="1076"/>
          <ac:grpSpMkLst>
            <pc:docMk/>
            <pc:sldMk cId="2398423423" sldId="300"/>
            <ac:grpSpMk id="227" creationId="{00000000-0000-0000-0000-000000000000}"/>
          </ac:grpSpMkLst>
        </pc:grpChg>
        <pc:graphicFrameChg chg="add mod modGraphic">
          <ac:chgData name="김 준석" userId="40761e10d1a6de0f" providerId="Windows Live" clId="Web-{489E2BBB-A24B-4CF6-8C44-6B9B97CDA9A3}" dt="2021-01-24T14:27:15.546" v="378"/>
          <ac:graphicFrameMkLst>
            <pc:docMk/>
            <pc:sldMk cId="2398423423" sldId="300"/>
            <ac:graphicFrameMk id="10" creationId="{FF651A33-9617-4AF7-B0C6-8346E28049D5}"/>
          </ac:graphicFrameMkLst>
        </pc:graphicFrameChg>
        <pc:picChg chg="del">
          <ac:chgData name="김 준석" userId="40761e10d1a6de0f" providerId="Windows Live" clId="Web-{489E2BBB-A24B-4CF6-8C44-6B9B97CDA9A3}" dt="2021-01-24T14:23:51.141" v="356"/>
          <ac:picMkLst>
            <pc:docMk/>
            <pc:sldMk cId="2398423423" sldId="300"/>
            <ac:picMk id="3" creationId="{00000000-0000-0000-0000-000000000000}"/>
          </ac:picMkLst>
        </pc:picChg>
        <pc:picChg chg="del mod">
          <ac:chgData name="김 준석" userId="40761e10d1a6de0f" providerId="Windows Live" clId="Web-{489E2BBB-A24B-4CF6-8C44-6B9B97CDA9A3}" dt="2021-01-24T14:23:56.016" v="359"/>
          <ac:picMkLst>
            <pc:docMk/>
            <pc:sldMk cId="2398423423" sldId="300"/>
            <ac:picMk id="7" creationId="{CDF0F530-C6C0-4E42-9E76-EBA4763A18ED}"/>
          </ac:picMkLst>
        </pc:picChg>
      </pc:sldChg>
      <pc:sldChg chg="delSp modSp add del replId">
        <pc:chgData name="김 준석" userId="40761e10d1a6de0f" providerId="Windows Live" clId="Web-{489E2BBB-A24B-4CF6-8C44-6B9B97CDA9A3}" dt="2021-01-24T14:05:32.193" v="302"/>
        <pc:sldMkLst>
          <pc:docMk/>
          <pc:sldMk cId="3730968913" sldId="300"/>
        </pc:sldMkLst>
        <pc:spChg chg="del">
          <ac:chgData name="김 준석" userId="40761e10d1a6de0f" providerId="Windows Live" clId="Web-{489E2BBB-A24B-4CF6-8C44-6B9B97CDA9A3}" dt="2021-01-24T14:05:01.084" v="297"/>
          <ac:spMkLst>
            <pc:docMk/>
            <pc:sldMk cId="3730968913" sldId="300"/>
            <ac:spMk id="54" creationId="{00000000-0000-0000-0000-000000000000}"/>
          </ac:spMkLst>
        </pc:spChg>
        <pc:spChg chg="del">
          <ac:chgData name="김 준석" userId="40761e10d1a6de0f" providerId="Windows Live" clId="Web-{489E2BBB-A24B-4CF6-8C44-6B9B97CDA9A3}" dt="2021-01-24T14:04:49.553" v="296"/>
          <ac:spMkLst>
            <pc:docMk/>
            <pc:sldMk cId="3730968913" sldId="300"/>
            <ac:spMk id="55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05:08.615" v="301" actId="1076"/>
          <ac:spMkLst>
            <pc:docMk/>
            <pc:sldMk cId="3730968913" sldId="300"/>
            <ac:spMk id="56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05:04.787" v="299" actId="1076"/>
          <ac:spMkLst>
            <pc:docMk/>
            <pc:sldMk cId="3730968913" sldId="300"/>
            <ac:spMk id="69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05:03.693" v="298" actId="1076"/>
          <ac:spMkLst>
            <pc:docMk/>
            <pc:sldMk cId="3730968913" sldId="300"/>
            <ac:spMk id="71" creationId="{00000000-0000-0000-0000-000000000000}"/>
          </ac:spMkLst>
        </pc:spChg>
      </pc:sldChg>
    </pc:docChg>
  </pc:docChgLst>
  <pc:docChgLst>
    <pc:chgData name="김 준석" userId="40761e10d1a6de0f" providerId="Windows Live" clId="Web-{D256BD4B-0214-40C7-B9F7-1D25AA6FFAE3}"/>
    <pc:docChg chg="modSld sldOrd">
      <pc:chgData name="김 준석" userId="40761e10d1a6de0f" providerId="Windows Live" clId="Web-{D256BD4B-0214-40C7-B9F7-1D25AA6FFAE3}" dt="2021-01-23T16:30:51.087" v="44"/>
      <pc:docMkLst>
        <pc:docMk/>
      </pc:docMkLst>
      <pc:sldChg chg="ord">
        <pc:chgData name="김 준석" userId="40761e10d1a6de0f" providerId="Windows Live" clId="Web-{D256BD4B-0214-40C7-B9F7-1D25AA6FFAE3}" dt="2021-01-23T16:30:45.946" v="43"/>
        <pc:sldMkLst>
          <pc:docMk/>
          <pc:sldMk cId="1860353707" sldId="265"/>
        </pc:sldMkLst>
      </pc:sldChg>
      <pc:sldChg chg="modSp">
        <pc:chgData name="김 준석" userId="40761e10d1a6de0f" providerId="Windows Live" clId="Web-{D256BD4B-0214-40C7-B9F7-1D25AA6FFAE3}" dt="2021-01-23T15:33:26.306" v="36" actId="20577"/>
        <pc:sldMkLst>
          <pc:docMk/>
          <pc:sldMk cId="3417051277" sldId="270"/>
        </pc:sldMkLst>
        <pc:spChg chg="mod">
          <ac:chgData name="김 준석" userId="40761e10d1a6de0f" providerId="Windows Live" clId="Web-{D256BD4B-0214-40C7-B9F7-1D25AA6FFAE3}" dt="2021-01-23T15:33:26.306" v="36" actId="20577"/>
          <ac:spMkLst>
            <pc:docMk/>
            <pc:sldMk cId="3417051277" sldId="270"/>
            <ac:spMk id="255" creationId="{00000000-0000-0000-0000-000000000000}"/>
          </ac:spMkLst>
        </pc:spChg>
      </pc:sldChg>
      <pc:sldChg chg="modSp">
        <pc:chgData name="김 준석" userId="40761e10d1a6de0f" providerId="Windows Live" clId="Web-{D256BD4B-0214-40C7-B9F7-1D25AA6FFAE3}" dt="2021-01-23T15:33:50.868" v="39" actId="20577"/>
        <pc:sldMkLst>
          <pc:docMk/>
          <pc:sldMk cId="4126600763" sldId="271"/>
        </pc:sldMkLst>
        <pc:spChg chg="mod">
          <ac:chgData name="김 준석" userId="40761e10d1a6de0f" providerId="Windows Live" clId="Web-{D256BD4B-0214-40C7-B9F7-1D25AA6FFAE3}" dt="2021-01-23T15:33:50.868" v="39" actId="20577"/>
          <ac:spMkLst>
            <pc:docMk/>
            <pc:sldMk cId="4126600763" sldId="271"/>
            <ac:spMk id="255" creationId="{00000000-0000-0000-0000-000000000000}"/>
          </ac:spMkLst>
        </pc:spChg>
      </pc:sldChg>
      <pc:sldChg chg="ord">
        <pc:chgData name="김 준석" userId="40761e10d1a6de0f" providerId="Windows Live" clId="Web-{D256BD4B-0214-40C7-B9F7-1D25AA6FFAE3}" dt="2021-01-23T16:29:35.931" v="41"/>
        <pc:sldMkLst>
          <pc:docMk/>
          <pc:sldMk cId="1997589122" sldId="274"/>
        </pc:sldMkLst>
      </pc:sldChg>
      <pc:sldChg chg="ord">
        <pc:chgData name="김 준석" userId="40761e10d1a6de0f" providerId="Windows Live" clId="Web-{D256BD4B-0214-40C7-B9F7-1D25AA6FFAE3}" dt="2021-01-23T16:30:51.087" v="44"/>
        <pc:sldMkLst>
          <pc:docMk/>
          <pc:sldMk cId="1178675905" sldId="281"/>
        </pc:sldMkLst>
      </pc:sldChg>
    </pc:docChg>
  </pc:docChgLst>
  <pc:docChgLst>
    <pc:chgData name="김 준석" userId="40761e10d1a6de0f" providerId="Windows Live" clId="Web-{06BE991D-2A90-4367-B85A-BEB6D9E5E835}"/>
    <pc:docChg chg="modSld">
      <pc:chgData name="김 준석" userId="40761e10d1a6de0f" providerId="Windows Live" clId="Web-{06BE991D-2A90-4367-B85A-BEB6D9E5E835}" dt="2021-01-24T11:49:36.248" v="1" actId="1076"/>
      <pc:docMkLst>
        <pc:docMk/>
      </pc:docMkLst>
      <pc:sldChg chg="modSp">
        <pc:chgData name="김 준석" userId="40761e10d1a6de0f" providerId="Windows Live" clId="Web-{06BE991D-2A90-4367-B85A-BEB6D9E5E835}" dt="2021-01-24T11:49:36.248" v="1" actId="1076"/>
        <pc:sldMkLst>
          <pc:docMk/>
          <pc:sldMk cId="3417051277" sldId="270"/>
        </pc:sldMkLst>
        <pc:spChg chg="mod">
          <ac:chgData name="김 준석" userId="40761e10d1a6de0f" providerId="Windows Live" clId="Web-{06BE991D-2A90-4367-B85A-BEB6D9E5E835}" dt="2021-01-24T11:49:36.248" v="1" actId="1076"/>
          <ac:spMkLst>
            <pc:docMk/>
            <pc:sldMk cId="3417051277" sldId="270"/>
            <ac:spMk id="25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457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483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252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505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4419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426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66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831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23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064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438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54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0" y="0"/>
            <a:ext cx="11814628" cy="6850450"/>
            <a:chOff x="0" y="0"/>
            <a:chExt cx="11814628" cy="6850450"/>
          </a:xfrm>
        </p:grpSpPr>
        <p:sp>
          <p:nvSpPr>
            <p:cNvPr id="98" name="사각형: 둥근 위쪽 모서리 5">
              <a:extLst>
                <a:ext uri="{FF2B5EF4-FFF2-40B4-BE49-F238E27FC236}">
                  <a16:creationId xmlns:a16="http://schemas.microsoft.com/office/drawing/2014/main" id="{427DAA19-1C4D-499A-93E1-73BB0FC75E23}"/>
                </a:ext>
              </a:extLst>
            </p:cNvPr>
            <p:cNvSpPr/>
            <p:nvPr/>
          </p:nvSpPr>
          <p:spPr>
            <a:xfrm rot="10800000" flipV="1">
              <a:off x="5503359" y="6017277"/>
              <a:ext cx="1185281" cy="833173"/>
            </a:xfrm>
            <a:prstGeom prst="trapezoid">
              <a:avLst>
                <a:gd name="adj" fmla="val 14330"/>
              </a:avLst>
            </a:prstGeom>
            <a:gradFill>
              <a:gsLst>
                <a:gs pos="54000">
                  <a:schemeClr val="bg1"/>
                </a:gs>
                <a:gs pos="55000">
                  <a:schemeClr val="bg1">
                    <a:lumMod val="85000"/>
                  </a:schemeClr>
                </a:gs>
              </a:gsLst>
              <a:lin ang="16200000" scaled="0"/>
            </a:gra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0" y="0"/>
              <a:ext cx="11814628" cy="6848277"/>
              <a:chOff x="0" y="0"/>
              <a:chExt cx="11814628" cy="6848277"/>
            </a:xfrm>
          </p:grpSpPr>
          <p:sp>
            <p:nvSpPr>
              <p:cNvPr id="4" name="사각형: 둥근 위쪽 모서리 3">
                <a:extLst>
                  <a:ext uri="{FF2B5EF4-FFF2-40B4-BE49-F238E27FC236}">
                    <a16:creationId xmlns:a16="http://schemas.microsoft.com/office/drawing/2014/main" id="{B050EEF9-5216-4B66-AA52-4A03D1C13335}"/>
                  </a:ext>
                </a:extLst>
              </p:cNvPr>
              <p:cNvSpPr/>
              <p:nvPr/>
            </p:nvSpPr>
            <p:spPr>
              <a:xfrm rot="10800000" flipV="1">
                <a:off x="377372" y="0"/>
                <a:ext cx="11437256" cy="6100643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rgbClr val="DADCE8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사각형: 둥근 위쪽 모서리 5">
                <a:extLst>
                  <a:ext uri="{FF2B5EF4-FFF2-40B4-BE49-F238E27FC236}">
                    <a16:creationId xmlns:a16="http://schemas.microsoft.com/office/drawing/2014/main" id="{427DAA19-1C4D-499A-93E1-73BB0FC75E23}"/>
                  </a:ext>
                </a:extLst>
              </p:cNvPr>
              <p:cNvSpPr/>
              <p:nvPr/>
            </p:nvSpPr>
            <p:spPr>
              <a:xfrm rot="10800000" flipV="1">
                <a:off x="377372" y="6100643"/>
                <a:ext cx="11437256" cy="469974"/>
              </a:xfrm>
              <a:prstGeom prst="round2SameRect">
                <a:avLst>
                  <a:gd name="adj1" fmla="val 0"/>
                  <a:gd name="adj2" fmla="val 27614"/>
                </a:avLst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8D19DDC-5C08-4439-B41A-1151BD0A864B}"/>
                  </a:ext>
                </a:extLst>
              </p:cNvPr>
              <p:cNvGrpSpPr/>
              <p:nvPr/>
            </p:nvGrpSpPr>
            <p:grpSpPr>
              <a:xfrm>
                <a:off x="752473" y="6025849"/>
                <a:ext cx="605548" cy="822428"/>
                <a:chOff x="752474" y="6057207"/>
                <a:chExt cx="871166" cy="985893"/>
              </a:xfrm>
            </p:grpSpPr>
            <p:sp>
              <p:nvSpPr>
                <p:cNvPr id="68" name="직사각형 67">
                  <a:extLst>
                    <a:ext uri="{FF2B5EF4-FFF2-40B4-BE49-F238E27FC236}">
                      <a16:creationId xmlns:a16="http://schemas.microsoft.com/office/drawing/2014/main" id="{275914B2-1473-4743-8528-D4CABEA328C4}"/>
                    </a:ext>
                  </a:extLst>
                </p:cNvPr>
                <p:cNvSpPr/>
                <p:nvPr/>
              </p:nvSpPr>
              <p:spPr>
                <a:xfrm rot="10800000" flipV="1">
                  <a:off x="752474" y="6057207"/>
                  <a:ext cx="871166" cy="985893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자유형: 도형 37">
                  <a:extLst>
                    <a:ext uri="{FF2B5EF4-FFF2-40B4-BE49-F238E27FC236}">
                      <a16:creationId xmlns:a16="http://schemas.microsoft.com/office/drawing/2014/main" id="{4B26AE9A-8948-404D-ADCE-DD3A57AC960E}"/>
                    </a:ext>
                  </a:extLst>
                </p:cNvPr>
                <p:cNvSpPr/>
                <p:nvPr/>
              </p:nvSpPr>
              <p:spPr>
                <a:xfrm>
                  <a:off x="876780" y="6256483"/>
                  <a:ext cx="659920" cy="60117"/>
                </a:xfrm>
                <a:custGeom>
                  <a:avLst/>
                  <a:gdLst>
                    <a:gd name="connsiteX0" fmla="*/ 12220 w 659920"/>
                    <a:gd name="connsiteY0" fmla="*/ 83312 h 108849"/>
                    <a:gd name="connsiteX1" fmla="*/ 12220 w 659920"/>
                    <a:gd name="connsiteY1" fmla="*/ 762 h 108849"/>
                    <a:gd name="connsiteX2" fmla="*/ 139220 w 659920"/>
                    <a:gd name="connsiteY2" fmla="*/ 45212 h 108849"/>
                    <a:gd name="connsiteX3" fmla="*/ 234470 w 659920"/>
                    <a:gd name="connsiteY3" fmla="*/ 96012 h 108849"/>
                    <a:gd name="connsiteX4" fmla="*/ 266220 w 659920"/>
                    <a:gd name="connsiteY4" fmla="*/ 83312 h 108849"/>
                    <a:gd name="connsiteX5" fmla="*/ 355120 w 659920"/>
                    <a:gd name="connsiteY5" fmla="*/ 32512 h 108849"/>
                    <a:gd name="connsiteX6" fmla="*/ 412270 w 659920"/>
                    <a:gd name="connsiteY6" fmla="*/ 108712 h 108849"/>
                    <a:gd name="connsiteX7" fmla="*/ 507520 w 659920"/>
                    <a:gd name="connsiteY7" fmla="*/ 51562 h 108849"/>
                    <a:gd name="connsiteX8" fmla="*/ 577370 w 659920"/>
                    <a:gd name="connsiteY8" fmla="*/ 64262 h 108849"/>
                    <a:gd name="connsiteX9" fmla="*/ 659920 w 659920"/>
                    <a:gd name="connsiteY9" fmla="*/ 76962 h 108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920" h="108849">
                      <a:moveTo>
                        <a:pt x="12220" y="83312"/>
                      </a:moveTo>
                      <a:cubicBezTo>
                        <a:pt x="1636" y="45212"/>
                        <a:pt x="-8947" y="7112"/>
                        <a:pt x="12220" y="762"/>
                      </a:cubicBezTo>
                      <a:cubicBezTo>
                        <a:pt x="33387" y="-5588"/>
                        <a:pt x="102178" y="29337"/>
                        <a:pt x="139220" y="45212"/>
                      </a:cubicBezTo>
                      <a:cubicBezTo>
                        <a:pt x="176262" y="61087"/>
                        <a:pt x="213303" y="89662"/>
                        <a:pt x="234470" y="96012"/>
                      </a:cubicBezTo>
                      <a:cubicBezTo>
                        <a:pt x="255637" y="102362"/>
                        <a:pt x="246112" y="93895"/>
                        <a:pt x="266220" y="83312"/>
                      </a:cubicBezTo>
                      <a:cubicBezTo>
                        <a:pt x="286328" y="72729"/>
                        <a:pt x="330778" y="28279"/>
                        <a:pt x="355120" y="32512"/>
                      </a:cubicBezTo>
                      <a:cubicBezTo>
                        <a:pt x="379462" y="36745"/>
                        <a:pt x="386870" y="105537"/>
                        <a:pt x="412270" y="108712"/>
                      </a:cubicBezTo>
                      <a:cubicBezTo>
                        <a:pt x="437670" y="111887"/>
                        <a:pt x="480003" y="58970"/>
                        <a:pt x="507520" y="51562"/>
                      </a:cubicBezTo>
                      <a:cubicBezTo>
                        <a:pt x="535037" y="44154"/>
                        <a:pt x="551970" y="60029"/>
                        <a:pt x="577370" y="64262"/>
                      </a:cubicBezTo>
                      <a:cubicBezTo>
                        <a:pt x="602770" y="68495"/>
                        <a:pt x="631345" y="72728"/>
                        <a:pt x="659920" y="76962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0" name="자유형: 도형 38">
                  <a:extLst>
                    <a:ext uri="{FF2B5EF4-FFF2-40B4-BE49-F238E27FC236}">
                      <a16:creationId xmlns:a16="http://schemas.microsoft.com/office/drawing/2014/main" id="{38DA9072-DEA8-4F5C-BE73-1E862E96682D}"/>
                    </a:ext>
                  </a:extLst>
                </p:cNvPr>
                <p:cNvSpPr/>
                <p:nvPr/>
              </p:nvSpPr>
              <p:spPr>
                <a:xfrm>
                  <a:off x="857250" y="6446857"/>
                  <a:ext cx="330200" cy="46227"/>
                </a:xfrm>
                <a:custGeom>
                  <a:avLst/>
                  <a:gdLst>
                    <a:gd name="connsiteX0" fmla="*/ 0 w 330200"/>
                    <a:gd name="connsiteY0" fmla="*/ 19938 h 46226"/>
                    <a:gd name="connsiteX1" fmla="*/ 139700 w 330200"/>
                    <a:gd name="connsiteY1" fmla="*/ 888 h 46226"/>
                    <a:gd name="connsiteX2" fmla="*/ 215900 w 330200"/>
                    <a:gd name="connsiteY2" fmla="*/ 45338 h 46226"/>
                    <a:gd name="connsiteX3" fmla="*/ 330200 w 330200"/>
                    <a:gd name="connsiteY3" fmla="*/ 26288 h 462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200" h="46226">
                      <a:moveTo>
                        <a:pt x="0" y="19938"/>
                      </a:moveTo>
                      <a:cubicBezTo>
                        <a:pt x="51858" y="8296"/>
                        <a:pt x="103717" y="-3345"/>
                        <a:pt x="139700" y="888"/>
                      </a:cubicBezTo>
                      <a:cubicBezTo>
                        <a:pt x="175683" y="5121"/>
                        <a:pt x="184150" y="41105"/>
                        <a:pt x="215900" y="45338"/>
                      </a:cubicBezTo>
                      <a:cubicBezTo>
                        <a:pt x="247650" y="49571"/>
                        <a:pt x="288925" y="37929"/>
                        <a:pt x="330200" y="26288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1" name="자유형: 도형 39">
                  <a:extLst>
                    <a:ext uri="{FF2B5EF4-FFF2-40B4-BE49-F238E27FC236}">
                      <a16:creationId xmlns:a16="http://schemas.microsoft.com/office/drawing/2014/main" id="{1802C693-A5C0-45DC-B02A-2C0EF891F71A}"/>
                    </a:ext>
                  </a:extLst>
                </p:cNvPr>
                <p:cNvSpPr/>
                <p:nvPr/>
              </p:nvSpPr>
              <p:spPr>
                <a:xfrm>
                  <a:off x="889000" y="6600147"/>
                  <a:ext cx="508000" cy="69850"/>
                </a:xfrm>
                <a:custGeom>
                  <a:avLst/>
                  <a:gdLst>
                    <a:gd name="connsiteX0" fmla="*/ 0 w 508000"/>
                    <a:gd name="connsiteY0" fmla="*/ 31750 h 69850"/>
                    <a:gd name="connsiteX1" fmla="*/ 63500 w 508000"/>
                    <a:gd name="connsiteY1" fmla="*/ 69850 h 69850"/>
                    <a:gd name="connsiteX2" fmla="*/ 101600 w 508000"/>
                    <a:gd name="connsiteY2" fmla="*/ 19050 h 69850"/>
                    <a:gd name="connsiteX3" fmla="*/ 184150 w 508000"/>
                    <a:gd name="connsiteY3" fmla="*/ 50800 h 69850"/>
                    <a:gd name="connsiteX4" fmla="*/ 234950 w 508000"/>
                    <a:gd name="connsiteY4" fmla="*/ 0 h 69850"/>
                    <a:gd name="connsiteX5" fmla="*/ 285750 w 508000"/>
                    <a:gd name="connsiteY5" fmla="*/ 31750 h 69850"/>
                    <a:gd name="connsiteX6" fmla="*/ 374650 w 508000"/>
                    <a:gd name="connsiteY6" fmla="*/ 38100 h 69850"/>
                    <a:gd name="connsiteX7" fmla="*/ 419100 w 508000"/>
                    <a:gd name="connsiteY7" fmla="*/ 12700 h 69850"/>
                    <a:gd name="connsiteX8" fmla="*/ 476250 w 508000"/>
                    <a:gd name="connsiteY8" fmla="*/ 25400 h 69850"/>
                    <a:gd name="connsiteX9" fmla="*/ 508000 w 508000"/>
                    <a:gd name="connsiteY9" fmla="*/ 25400 h 69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08000" h="69850">
                      <a:moveTo>
                        <a:pt x="0" y="31750"/>
                      </a:moveTo>
                      <a:lnTo>
                        <a:pt x="63500" y="69850"/>
                      </a:lnTo>
                      <a:lnTo>
                        <a:pt x="101600" y="19050"/>
                      </a:lnTo>
                      <a:lnTo>
                        <a:pt x="184150" y="50800"/>
                      </a:lnTo>
                      <a:lnTo>
                        <a:pt x="234950" y="0"/>
                      </a:lnTo>
                      <a:lnTo>
                        <a:pt x="285750" y="31750"/>
                      </a:lnTo>
                      <a:lnTo>
                        <a:pt x="374650" y="38100"/>
                      </a:lnTo>
                      <a:lnTo>
                        <a:pt x="419100" y="12700"/>
                      </a:lnTo>
                      <a:lnTo>
                        <a:pt x="476250" y="25400"/>
                      </a:lnTo>
                      <a:lnTo>
                        <a:pt x="508000" y="25400"/>
                      </a:ln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B160E23E-5756-43DC-AA82-46EC67DBC66C}"/>
                  </a:ext>
                </a:extLst>
              </p:cNvPr>
              <p:cNvGrpSpPr/>
              <p:nvPr/>
            </p:nvGrpSpPr>
            <p:grpSpPr>
              <a:xfrm>
                <a:off x="1494272" y="6025843"/>
                <a:ext cx="605548" cy="822424"/>
                <a:chOff x="752474" y="6057201"/>
                <a:chExt cx="871166" cy="985891"/>
              </a:xfrm>
            </p:grpSpPr>
            <p:sp>
              <p:nvSpPr>
                <p:cNvPr id="73" name="직사각형 72">
                  <a:extLst>
                    <a:ext uri="{FF2B5EF4-FFF2-40B4-BE49-F238E27FC236}">
                      <a16:creationId xmlns:a16="http://schemas.microsoft.com/office/drawing/2014/main" id="{07C43F64-2F4E-4A7A-8CBD-0055F5746513}"/>
                    </a:ext>
                  </a:extLst>
                </p:cNvPr>
                <p:cNvSpPr/>
                <p:nvPr/>
              </p:nvSpPr>
              <p:spPr>
                <a:xfrm rot="10800000" flipV="1">
                  <a:off x="752474" y="6057201"/>
                  <a:ext cx="871166" cy="985891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4" name="자유형: 도형 43">
                  <a:extLst>
                    <a:ext uri="{FF2B5EF4-FFF2-40B4-BE49-F238E27FC236}">
                      <a16:creationId xmlns:a16="http://schemas.microsoft.com/office/drawing/2014/main" id="{714BC1A6-F9DF-44BF-AFBC-E866CA575987}"/>
                    </a:ext>
                  </a:extLst>
                </p:cNvPr>
                <p:cNvSpPr/>
                <p:nvPr/>
              </p:nvSpPr>
              <p:spPr>
                <a:xfrm flipV="1">
                  <a:off x="876780" y="6268971"/>
                  <a:ext cx="659920" cy="45718"/>
                </a:xfrm>
                <a:custGeom>
                  <a:avLst/>
                  <a:gdLst>
                    <a:gd name="connsiteX0" fmla="*/ 12220 w 659920"/>
                    <a:gd name="connsiteY0" fmla="*/ 83312 h 108849"/>
                    <a:gd name="connsiteX1" fmla="*/ 12220 w 659920"/>
                    <a:gd name="connsiteY1" fmla="*/ 762 h 108849"/>
                    <a:gd name="connsiteX2" fmla="*/ 139220 w 659920"/>
                    <a:gd name="connsiteY2" fmla="*/ 45212 h 108849"/>
                    <a:gd name="connsiteX3" fmla="*/ 234470 w 659920"/>
                    <a:gd name="connsiteY3" fmla="*/ 96012 h 108849"/>
                    <a:gd name="connsiteX4" fmla="*/ 266220 w 659920"/>
                    <a:gd name="connsiteY4" fmla="*/ 83312 h 108849"/>
                    <a:gd name="connsiteX5" fmla="*/ 355120 w 659920"/>
                    <a:gd name="connsiteY5" fmla="*/ 32512 h 108849"/>
                    <a:gd name="connsiteX6" fmla="*/ 412270 w 659920"/>
                    <a:gd name="connsiteY6" fmla="*/ 108712 h 108849"/>
                    <a:gd name="connsiteX7" fmla="*/ 507520 w 659920"/>
                    <a:gd name="connsiteY7" fmla="*/ 51562 h 108849"/>
                    <a:gd name="connsiteX8" fmla="*/ 577370 w 659920"/>
                    <a:gd name="connsiteY8" fmla="*/ 64262 h 108849"/>
                    <a:gd name="connsiteX9" fmla="*/ 659920 w 659920"/>
                    <a:gd name="connsiteY9" fmla="*/ 76962 h 108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920" h="108849">
                      <a:moveTo>
                        <a:pt x="12220" y="83312"/>
                      </a:moveTo>
                      <a:cubicBezTo>
                        <a:pt x="1636" y="45212"/>
                        <a:pt x="-8947" y="7112"/>
                        <a:pt x="12220" y="762"/>
                      </a:cubicBezTo>
                      <a:cubicBezTo>
                        <a:pt x="33387" y="-5588"/>
                        <a:pt x="102178" y="29337"/>
                        <a:pt x="139220" y="45212"/>
                      </a:cubicBezTo>
                      <a:cubicBezTo>
                        <a:pt x="176262" y="61087"/>
                        <a:pt x="213303" y="89662"/>
                        <a:pt x="234470" y="96012"/>
                      </a:cubicBezTo>
                      <a:cubicBezTo>
                        <a:pt x="255637" y="102362"/>
                        <a:pt x="246112" y="93895"/>
                        <a:pt x="266220" y="83312"/>
                      </a:cubicBezTo>
                      <a:cubicBezTo>
                        <a:pt x="286328" y="72729"/>
                        <a:pt x="330778" y="28279"/>
                        <a:pt x="355120" y="32512"/>
                      </a:cubicBezTo>
                      <a:cubicBezTo>
                        <a:pt x="379462" y="36745"/>
                        <a:pt x="386870" y="105537"/>
                        <a:pt x="412270" y="108712"/>
                      </a:cubicBezTo>
                      <a:cubicBezTo>
                        <a:pt x="437670" y="111887"/>
                        <a:pt x="480003" y="58970"/>
                        <a:pt x="507520" y="51562"/>
                      </a:cubicBezTo>
                      <a:cubicBezTo>
                        <a:pt x="535037" y="44154"/>
                        <a:pt x="551970" y="60029"/>
                        <a:pt x="577370" y="64262"/>
                      </a:cubicBezTo>
                      <a:cubicBezTo>
                        <a:pt x="602770" y="68495"/>
                        <a:pt x="631345" y="72728"/>
                        <a:pt x="659920" y="76962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44">
                  <a:extLst>
                    <a:ext uri="{FF2B5EF4-FFF2-40B4-BE49-F238E27FC236}">
                      <a16:creationId xmlns:a16="http://schemas.microsoft.com/office/drawing/2014/main" id="{9F08E35D-11D9-492E-A9BF-07850D6990EB}"/>
                    </a:ext>
                  </a:extLst>
                </p:cNvPr>
                <p:cNvSpPr/>
                <p:nvPr/>
              </p:nvSpPr>
              <p:spPr>
                <a:xfrm>
                  <a:off x="857249" y="6446858"/>
                  <a:ext cx="481563" cy="45718"/>
                </a:xfrm>
                <a:custGeom>
                  <a:avLst/>
                  <a:gdLst>
                    <a:gd name="connsiteX0" fmla="*/ 0 w 330200"/>
                    <a:gd name="connsiteY0" fmla="*/ 19938 h 46226"/>
                    <a:gd name="connsiteX1" fmla="*/ 139700 w 330200"/>
                    <a:gd name="connsiteY1" fmla="*/ 888 h 46226"/>
                    <a:gd name="connsiteX2" fmla="*/ 215900 w 330200"/>
                    <a:gd name="connsiteY2" fmla="*/ 45338 h 46226"/>
                    <a:gd name="connsiteX3" fmla="*/ 330200 w 330200"/>
                    <a:gd name="connsiteY3" fmla="*/ 26288 h 462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200" h="46226">
                      <a:moveTo>
                        <a:pt x="0" y="19938"/>
                      </a:moveTo>
                      <a:cubicBezTo>
                        <a:pt x="51858" y="8296"/>
                        <a:pt x="103717" y="-3345"/>
                        <a:pt x="139700" y="888"/>
                      </a:cubicBezTo>
                      <a:cubicBezTo>
                        <a:pt x="175683" y="5121"/>
                        <a:pt x="184150" y="41105"/>
                        <a:pt x="215900" y="45338"/>
                      </a:cubicBezTo>
                      <a:cubicBezTo>
                        <a:pt x="247650" y="49571"/>
                        <a:pt x="288925" y="37929"/>
                        <a:pt x="330200" y="26288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45">
                  <a:extLst>
                    <a:ext uri="{FF2B5EF4-FFF2-40B4-BE49-F238E27FC236}">
                      <a16:creationId xmlns:a16="http://schemas.microsoft.com/office/drawing/2014/main" id="{21B4A5AF-A419-4D36-B2EF-54539A811B74}"/>
                    </a:ext>
                  </a:extLst>
                </p:cNvPr>
                <p:cNvSpPr/>
                <p:nvPr/>
              </p:nvSpPr>
              <p:spPr>
                <a:xfrm flipV="1">
                  <a:off x="889000" y="6614417"/>
                  <a:ext cx="272940" cy="45718"/>
                </a:xfrm>
                <a:custGeom>
                  <a:avLst/>
                  <a:gdLst>
                    <a:gd name="connsiteX0" fmla="*/ 0 w 508000"/>
                    <a:gd name="connsiteY0" fmla="*/ 31750 h 69850"/>
                    <a:gd name="connsiteX1" fmla="*/ 63500 w 508000"/>
                    <a:gd name="connsiteY1" fmla="*/ 69850 h 69850"/>
                    <a:gd name="connsiteX2" fmla="*/ 101600 w 508000"/>
                    <a:gd name="connsiteY2" fmla="*/ 19050 h 69850"/>
                    <a:gd name="connsiteX3" fmla="*/ 184150 w 508000"/>
                    <a:gd name="connsiteY3" fmla="*/ 50800 h 69850"/>
                    <a:gd name="connsiteX4" fmla="*/ 234950 w 508000"/>
                    <a:gd name="connsiteY4" fmla="*/ 0 h 69850"/>
                    <a:gd name="connsiteX5" fmla="*/ 285750 w 508000"/>
                    <a:gd name="connsiteY5" fmla="*/ 31750 h 69850"/>
                    <a:gd name="connsiteX6" fmla="*/ 374650 w 508000"/>
                    <a:gd name="connsiteY6" fmla="*/ 38100 h 69850"/>
                    <a:gd name="connsiteX7" fmla="*/ 419100 w 508000"/>
                    <a:gd name="connsiteY7" fmla="*/ 12700 h 69850"/>
                    <a:gd name="connsiteX8" fmla="*/ 476250 w 508000"/>
                    <a:gd name="connsiteY8" fmla="*/ 25400 h 69850"/>
                    <a:gd name="connsiteX9" fmla="*/ 508000 w 508000"/>
                    <a:gd name="connsiteY9" fmla="*/ 25400 h 69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08000" h="69850">
                      <a:moveTo>
                        <a:pt x="0" y="31750"/>
                      </a:moveTo>
                      <a:lnTo>
                        <a:pt x="63500" y="69850"/>
                      </a:lnTo>
                      <a:lnTo>
                        <a:pt x="101600" y="19050"/>
                      </a:lnTo>
                      <a:lnTo>
                        <a:pt x="184150" y="50800"/>
                      </a:lnTo>
                      <a:lnTo>
                        <a:pt x="234950" y="0"/>
                      </a:lnTo>
                      <a:lnTo>
                        <a:pt x="285750" y="31750"/>
                      </a:lnTo>
                      <a:lnTo>
                        <a:pt x="374650" y="38100"/>
                      </a:lnTo>
                      <a:lnTo>
                        <a:pt x="419100" y="12700"/>
                      </a:lnTo>
                      <a:lnTo>
                        <a:pt x="476250" y="25400"/>
                      </a:lnTo>
                      <a:lnTo>
                        <a:pt x="508000" y="25400"/>
                      </a:ln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93" name="그룹 92"/>
              <p:cNvGrpSpPr/>
              <p:nvPr/>
            </p:nvGrpSpPr>
            <p:grpSpPr>
              <a:xfrm>
                <a:off x="0" y="378663"/>
                <a:ext cx="517204" cy="262045"/>
                <a:chOff x="0" y="378663"/>
                <a:chExt cx="517204" cy="262045"/>
              </a:xfrm>
            </p:grpSpPr>
            <p:grpSp>
              <p:nvGrpSpPr>
                <p:cNvPr id="94" name="그룹 93">
                  <a:extLst>
                    <a:ext uri="{FF2B5EF4-FFF2-40B4-BE49-F238E27FC236}">
                      <a16:creationId xmlns:a16="http://schemas.microsoft.com/office/drawing/2014/main" id="{2DAC26EB-17DE-411B-98FC-186B57022FA4}"/>
                    </a:ext>
                  </a:extLst>
                </p:cNvPr>
                <p:cNvGrpSpPr/>
                <p:nvPr/>
              </p:nvGrpSpPr>
              <p:grpSpPr>
                <a:xfrm>
                  <a:off x="0" y="378663"/>
                  <a:ext cx="517204" cy="223678"/>
                  <a:chOff x="-10532" y="378663"/>
                  <a:chExt cx="517204" cy="223678"/>
                </a:xfrm>
              </p:grpSpPr>
              <p:sp>
                <p:nvSpPr>
                  <p:cNvPr id="96" name="직사각형 95">
                    <a:extLst>
                      <a:ext uri="{FF2B5EF4-FFF2-40B4-BE49-F238E27FC236}">
                        <a16:creationId xmlns:a16="http://schemas.microsoft.com/office/drawing/2014/main" id="{2482E8BD-341B-4D21-9716-7A73C9E9E825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248071" y="378663"/>
                    <a:ext cx="258601" cy="223678"/>
                  </a:xfrm>
                  <a:prstGeom prst="rect">
                    <a:avLst/>
                  </a:prstGeom>
                  <a:solidFill>
                    <a:srgbClr val="FF7C80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97" name="직사각형 96">
                    <a:extLst>
                      <a:ext uri="{FF2B5EF4-FFF2-40B4-BE49-F238E27FC236}">
                        <a16:creationId xmlns:a16="http://schemas.microsoft.com/office/drawing/2014/main" id="{1BA244FF-1820-4626-BB6A-816E558AB30A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-10532" y="378663"/>
                    <a:ext cx="258601" cy="223678"/>
                  </a:xfrm>
                  <a:prstGeom prst="rect">
                    <a:avLst/>
                  </a:prstGeom>
                  <a:solidFill>
                    <a:schemeClr val="bg1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95" name="직각 삼각형 94">
                  <a:extLst>
                    <a:ext uri="{FF2B5EF4-FFF2-40B4-BE49-F238E27FC236}">
                      <a16:creationId xmlns:a16="http://schemas.microsoft.com/office/drawing/2014/main" id="{1BA244FF-1820-4626-BB6A-816E558AB30A}"/>
                    </a:ext>
                  </a:extLst>
                </p:cNvPr>
                <p:cNvSpPr/>
                <p:nvPr/>
              </p:nvSpPr>
              <p:spPr>
                <a:xfrm rot="10800000" flipH="1">
                  <a:off x="47625" y="604708"/>
                  <a:ext cx="460384" cy="36000"/>
                </a:xfrm>
                <a:prstGeom prst="rtTriangle">
                  <a:avLst/>
                </a:prstGeom>
                <a:solidFill>
                  <a:schemeClr val="tx1">
                    <a:alpha val="37000"/>
                  </a:schemeClr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2" name="그룹 1"/>
          <p:cNvGrpSpPr/>
          <p:nvPr/>
        </p:nvGrpSpPr>
        <p:grpSpPr>
          <a:xfrm>
            <a:off x="752473" y="328920"/>
            <a:ext cx="10414000" cy="5419264"/>
            <a:chOff x="888999" y="414694"/>
            <a:chExt cx="10414000" cy="4822372"/>
          </a:xfrm>
        </p:grpSpPr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5763CEB-E767-4926-A129-098FBA5380DF}"/>
                </a:ext>
              </a:extLst>
            </p:cNvPr>
            <p:cNvSpPr/>
            <p:nvPr/>
          </p:nvSpPr>
          <p:spPr>
            <a:xfrm rot="10800000" flipV="1">
              <a:off x="889000" y="414694"/>
              <a:ext cx="10413999" cy="602342"/>
            </a:xfrm>
            <a:prstGeom prst="round2SameRect">
              <a:avLst>
                <a:gd name="adj1" fmla="val 35593"/>
                <a:gd name="adj2" fmla="val 0"/>
              </a:avLst>
            </a:prstGeom>
            <a:solidFill>
              <a:srgbClr val="3333CC"/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사각형: 둥근 위쪽 모서리 8">
              <a:extLst>
                <a:ext uri="{FF2B5EF4-FFF2-40B4-BE49-F238E27FC236}">
                  <a16:creationId xmlns:a16="http://schemas.microsoft.com/office/drawing/2014/main" id="{2B80D832-C406-4061-839A-C74EFFEEBD00}"/>
                </a:ext>
              </a:extLst>
            </p:cNvPr>
            <p:cNvSpPr/>
            <p:nvPr/>
          </p:nvSpPr>
          <p:spPr>
            <a:xfrm rot="10800000" flipV="1">
              <a:off x="888999" y="1017037"/>
              <a:ext cx="10413999" cy="4220029"/>
            </a:xfrm>
            <a:prstGeom prst="round2SameRect">
              <a:avLst>
                <a:gd name="adj1" fmla="val 0"/>
                <a:gd name="adj2" fmla="val 5602"/>
              </a:avLst>
            </a:prstGeom>
            <a:solidFill>
              <a:schemeClr val="bg1"/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8A14259A-8C5B-4410-B479-F86A657E07B5}"/>
                </a:ext>
              </a:extLst>
            </p:cNvPr>
            <p:cNvGrpSpPr/>
            <p:nvPr/>
          </p:nvGrpSpPr>
          <p:grpSpPr>
            <a:xfrm>
              <a:off x="9890945" y="619236"/>
              <a:ext cx="1007161" cy="255941"/>
              <a:chOff x="1863401" y="378540"/>
              <a:chExt cx="1007161" cy="255941"/>
            </a:xfrm>
          </p:grpSpPr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DF98AAEC-D02C-4783-9100-04C0CC31992C}"/>
                  </a:ext>
                </a:extLst>
              </p:cNvPr>
              <p:cNvSpPr/>
              <p:nvPr/>
            </p:nvSpPr>
            <p:spPr>
              <a:xfrm rot="10800000" flipV="1">
                <a:off x="1863401" y="378542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619E48A8-58C0-480A-B548-8144D6DE39C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991002" y="505446"/>
                <a:ext cx="0" cy="108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6B9FD52D-C411-47B9-99EF-B7A82CD67F7D}"/>
                  </a:ext>
                </a:extLst>
              </p:cNvPr>
              <p:cNvSpPr/>
              <p:nvPr/>
            </p:nvSpPr>
            <p:spPr>
              <a:xfrm rot="10800000" flipV="1">
                <a:off x="2239012" y="378541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E51E934D-5406-4D1C-8013-D0C501F30FCD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2366980" y="440705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D952641B-D615-4818-9855-5BFDAA46AF99}"/>
                  </a:ext>
                </a:extLst>
              </p:cNvPr>
              <p:cNvCxnSpPr>
                <a:cxnSpLocks/>
              </p:cNvCxnSpPr>
              <p:nvPr/>
            </p:nvCxnSpPr>
            <p:spPr>
              <a:xfrm rot="13500000">
                <a:off x="2366979" y="440703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03799565-BF67-4F51-838E-1E175AA23471}"/>
                  </a:ext>
                </a:extLst>
              </p:cNvPr>
              <p:cNvSpPr/>
              <p:nvPr/>
            </p:nvSpPr>
            <p:spPr>
              <a:xfrm rot="10800000" flipV="1">
                <a:off x="2614623" y="378540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AC286C7B-2742-4A81-AEEF-5338BFF3DB39}"/>
                  </a:ext>
                </a:extLst>
              </p:cNvPr>
              <p:cNvSpPr/>
              <p:nvPr/>
            </p:nvSpPr>
            <p:spPr>
              <a:xfrm rot="10800000" flipV="1">
                <a:off x="2690822" y="461791"/>
                <a:ext cx="103539" cy="1035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</p:grpSp>
        <p:grpSp>
          <p:nvGrpSpPr>
            <p:cNvPr id="77" name="그룹 76"/>
            <p:cNvGrpSpPr/>
            <p:nvPr/>
          </p:nvGrpSpPr>
          <p:grpSpPr>
            <a:xfrm>
              <a:off x="1669263" y="1782787"/>
              <a:ext cx="628117" cy="628118"/>
              <a:chOff x="1651388" y="2172798"/>
              <a:chExt cx="1083168" cy="1083168"/>
            </a:xfrm>
          </p:grpSpPr>
          <p:sp>
            <p:nvSpPr>
              <p:cNvPr id="78" name="타원 77"/>
              <p:cNvSpPr/>
              <p:nvPr/>
            </p:nvSpPr>
            <p:spPr>
              <a:xfrm>
                <a:off x="1651388" y="2172798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79" name="그림 78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245" t="2345" r="-8936" b="-1"/>
              <a:stretch/>
            </p:blipFill>
            <p:spPr>
              <a:xfrm>
                <a:off x="1843851" y="2319464"/>
                <a:ext cx="744712" cy="771072"/>
              </a:xfrm>
              <a:prstGeom prst="rect">
                <a:avLst/>
              </a:prstGeom>
            </p:spPr>
          </p:pic>
        </p:grpSp>
        <p:grpSp>
          <p:nvGrpSpPr>
            <p:cNvPr id="80" name="그룹 79"/>
            <p:cNvGrpSpPr/>
            <p:nvPr/>
          </p:nvGrpSpPr>
          <p:grpSpPr>
            <a:xfrm>
              <a:off x="9931495" y="1798390"/>
              <a:ext cx="628118" cy="628118"/>
              <a:chOff x="8846116" y="4168827"/>
              <a:chExt cx="1083168" cy="1083168"/>
            </a:xfrm>
          </p:grpSpPr>
          <p:sp>
            <p:nvSpPr>
              <p:cNvPr id="81" name="타원 80"/>
              <p:cNvSpPr/>
              <p:nvPr/>
            </p:nvSpPr>
            <p:spPr>
              <a:xfrm>
                <a:off x="8846116" y="4168827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82" name="그림 8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36131" y="4358843"/>
                <a:ext cx="703135" cy="703135"/>
              </a:xfrm>
              <a:prstGeom prst="rect">
                <a:avLst/>
              </a:prstGeom>
            </p:spPr>
          </p:pic>
        </p:grpSp>
        <p:grpSp>
          <p:nvGrpSpPr>
            <p:cNvPr id="83" name="그룹 82"/>
            <p:cNvGrpSpPr/>
            <p:nvPr/>
          </p:nvGrpSpPr>
          <p:grpSpPr>
            <a:xfrm>
              <a:off x="2896875" y="1798390"/>
              <a:ext cx="628118" cy="628118"/>
              <a:chOff x="8723358" y="1778931"/>
              <a:chExt cx="1083168" cy="1083168"/>
            </a:xfrm>
          </p:grpSpPr>
          <p:sp>
            <p:nvSpPr>
              <p:cNvPr id="84" name="타원 83"/>
              <p:cNvSpPr/>
              <p:nvPr/>
            </p:nvSpPr>
            <p:spPr>
              <a:xfrm>
                <a:off x="8723358" y="1778931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85" name="그림 8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96567" y="1952140"/>
                <a:ext cx="736749" cy="736749"/>
              </a:xfrm>
              <a:prstGeom prst="rect">
                <a:avLst/>
              </a:prstGeom>
            </p:spPr>
          </p:pic>
        </p:grpSp>
        <p:grpSp>
          <p:nvGrpSpPr>
            <p:cNvPr id="86" name="그룹 85"/>
            <p:cNvGrpSpPr/>
            <p:nvPr/>
          </p:nvGrpSpPr>
          <p:grpSpPr>
            <a:xfrm>
              <a:off x="8703878" y="1798389"/>
              <a:ext cx="628118" cy="628118"/>
              <a:chOff x="2899657" y="4303429"/>
              <a:chExt cx="1083168" cy="1083168"/>
            </a:xfrm>
          </p:grpSpPr>
          <p:sp>
            <p:nvSpPr>
              <p:cNvPr id="87" name="타원 86"/>
              <p:cNvSpPr/>
              <p:nvPr/>
            </p:nvSpPr>
            <p:spPr>
              <a:xfrm>
                <a:off x="2899657" y="4303429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88" name="그림 87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82316" y="4478947"/>
                <a:ext cx="517848" cy="732132"/>
              </a:xfrm>
              <a:prstGeom prst="rect">
                <a:avLst/>
              </a:prstGeom>
            </p:spPr>
          </p:pic>
        </p:grpSp>
        <p:sp>
          <p:nvSpPr>
            <p:cNvPr id="89" name="직사각형 88"/>
            <p:cNvSpPr/>
            <p:nvPr/>
          </p:nvSpPr>
          <p:spPr>
            <a:xfrm>
              <a:off x="8544792" y="2546783"/>
              <a:ext cx="1035934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srgbClr val="4B4541"/>
                  </a:solidFill>
                  <a:ea typeface="야놀자 야체 B" panose="02020603020101020101"/>
                </a:rPr>
                <a:t>김준석</a:t>
              </a:r>
              <a:endParaRPr lang="en-US" altLang="ko-KR" sz="1200" b="1" dirty="0">
                <a:solidFill>
                  <a:srgbClr val="4B4541"/>
                </a:solidFill>
                <a:ea typeface="야놀자 야체 B" panose="02020603020101020101"/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9772405" y="2570373"/>
              <a:ext cx="1035934" cy="336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 err="1">
                  <a:solidFill>
                    <a:srgbClr val="4B4541"/>
                  </a:solidFill>
                  <a:ea typeface="야놀자 야체 B" panose="02020603020101020101"/>
                </a:rPr>
                <a:t>이재문</a:t>
              </a:r>
              <a:endParaRPr lang="en-US" altLang="ko-KR" sz="1200" dirty="0">
                <a:solidFill>
                  <a:srgbClr val="4B4541"/>
                </a:solidFill>
                <a:latin typeface="야놀자 야체 B" panose="02020603020101020101" pitchFamily="18" charset="-127"/>
                <a:ea typeface="야놀자 야체 B" panose="02020603020101020101"/>
              </a:endParaRPr>
            </a:p>
          </p:txBody>
        </p:sp>
        <p:sp>
          <p:nvSpPr>
            <p:cNvPr id="91" name="직사각형 90"/>
            <p:cNvSpPr/>
            <p:nvPr/>
          </p:nvSpPr>
          <p:spPr>
            <a:xfrm>
              <a:off x="2737785" y="2570633"/>
              <a:ext cx="1035934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srgbClr val="4B4541"/>
                  </a:solidFill>
                  <a:ea typeface="야놀자 야체 B" panose="02020603020101020101"/>
                </a:rPr>
                <a:t>김두희</a:t>
              </a:r>
              <a:endParaRPr lang="en-US" altLang="ko-KR" sz="1200" b="1" dirty="0">
                <a:solidFill>
                  <a:srgbClr val="4B4541"/>
                </a:solidFill>
                <a:ea typeface="야놀자 야체 B" panose="02020603020101020101"/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>
              <a:off x="1200483" y="2546995"/>
              <a:ext cx="1513595" cy="295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 err="1">
                  <a:solidFill>
                    <a:srgbClr val="4B4541"/>
                  </a:solidFill>
                  <a:ea typeface="야놀자 야체 B" panose="02020603020101020101"/>
                </a:rPr>
                <a:t>김관덕</a:t>
              </a:r>
              <a:endParaRPr lang="en-US" altLang="ko-KR" sz="1200" b="1" dirty="0">
                <a:solidFill>
                  <a:srgbClr val="4B4541"/>
                </a:solidFill>
                <a:ea typeface="야놀자 야체 B" panose="02020603020101020101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33B189E-B060-4814-A261-7C3B7E592AC9}"/>
              </a:ext>
            </a:extLst>
          </p:cNvPr>
          <p:cNvGrpSpPr/>
          <p:nvPr/>
        </p:nvGrpSpPr>
        <p:grpSpPr>
          <a:xfrm>
            <a:off x="2627097" y="1145899"/>
            <a:ext cx="6789910" cy="5647735"/>
            <a:chOff x="2595390" y="1206240"/>
            <a:chExt cx="6789910" cy="5647735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696B32D9-00F3-44B8-8EC5-E7AD1822C2B2}"/>
                </a:ext>
              </a:extLst>
            </p:cNvPr>
            <p:cNvGrpSpPr/>
            <p:nvPr/>
          </p:nvGrpSpPr>
          <p:grpSpPr>
            <a:xfrm>
              <a:off x="3995446" y="1206240"/>
              <a:ext cx="4150452" cy="4087449"/>
              <a:chOff x="3995446" y="1206240"/>
              <a:chExt cx="4150452" cy="4087449"/>
            </a:xfrm>
          </p:grpSpPr>
          <p:sp>
            <p:nvSpPr>
              <p:cNvPr id="15" name="사각형: 둥근 위쪽 모서리 9">
                <a:extLst>
                  <a:ext uri="{FF2B5EF4-FFF2-40B4-BE49-F238E27FC236}">
                    <a16:creationId xmlns:a16="http://schemas.microsoft.com/office/drawing/2014/main" id="{9E704EF7-B6D7-4E8A-869A-678BEA165A4D}"/>
                  </a:ext>
                </a:extLst>
              </p:cNvPr>
              <p:cNvSpPr/>
              <p:nvPr/>
            </p:nvSpPr>
            <p:spPr>
              <a:xfrm rot="10800000" flipV="1">
                <a:off x="3995446" y="3372281"/>
                <a:ext cx="495591" cy="68840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사각형: 둥근 위쪽 모서리 9">
                <a:extLst>
                  <a:ext uri="{FF2B5EF4-FFF2-40B4-BE49-F238E27FC236}">
                    <a16:creationId xmlns:a16="http://schemas.microsoft.com/office/drawing/2014/main" id="{18E05AE6-64E5-4070-AB26-84578946C316}"/>
                  </a:ext>
                </a:extLst>
              </p:cNvPr>
              <p:cNvSpPr/>
              <p:nvPr/>
            </p:nvSpPr>
            <p:spPr>
              <a:xfrm rot="10800000" flipV="1">
                <a:off x="7501648" y="3344622"/>
                <a:ext cx="495591" cy="68840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F2982961-E81F-4A34-8475-531D75DCA14D}"/>
                  </a:ext>
                </a:extLst>
              </p:cNvPr>
              <p:cNvGrpSpPr/>
              <p:nvPr/>
            </p:nvGrpSpPr>
            <p:grpSpPr>
              <a:xfrm>
                <a:off x="4106233" y="1206240"/>
                <a:ext cx="4039665" cy="4087449"/>
                <a:chOff x="4106233" y="1206240"/>
                <a:chExt cx="4039665" cy="4087449"/>
              </a:xfrm>
            </p:grpSpPr>
            <p:sp>
              <p:nvSpPr>
                <p:cNvPr id="12" name="Freeform 5">
                  <a:extLst>
                    <a:ext uri="{FF2B5EF4-FFF2-40B4-BE49-F238E27FC236}">
                      <a16:creationId xmlns:a16="http://schemas.microsoft.com/office/drawing/2014/main" id="{378A03DB-0B23-4A3C-ACC6-B595299514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6233" y="1206240"/>
                  <a:ext cx="4039665" cy="3373924"/>
                </a:xfrm>
                <a:custGeom>
                  <a:avLst/>
                  <a:gdLst>
                    <a:gd name="T0" fmla="*/ 231 w 3216"/>
                    <a:gd name="T1" fmla="*/ 2581 h 2686"/>
                    <a:gd name="T2" fmla="*/ 100 w 3216"/>
                    <a:gd name="T3" fmla="*/ 2024 h 2686"/>
                    <a:gd name="T4" fmla="*/ 38 w 3216"/>
                    <a:gd name="T5" fmla="*/ 1625 h 2686"/>
                    <a:gd name="T6" fmla="*/ 15 w 3216"/>
                    <a:gd name="T7" fmla="*/ 1121 h 2686"/>
                    <a:gd name="T8" fmla="*/ 239 w 3216"/>
                    <a:gd name="T9" fmla="*/ 880 h 2686"/>
                    <a:gd name="T10" fmla="*/ 269 w 3216"/>
                    <a:gd name="T11" fmla="*/ 790 h 2686"/>
                    <a:gd name="T12" fmla="*/ 423 w 3216"/>
                    <a:gd name="T13" fmla="*/ 587 h 2686"/>
                    <a:gd name="T14" fmla="*/ 500 w 3216"/>
                    <a:gd name="T15" fmla="*/ 542 h 2686"/>
                    <a:gd name="T16" fmla="*/ 1177 w 3216"/>
                    <a:gd name="T17" fmla="*/ 241 h 2686"/>
                    <a:gd name="T18" fmla="*/ 1431 w 3216"/>
                    <a:gd name="T19" fmla="*/ 173 h 2686"/>
                    <a:gd name="T20" fmla="*/ 1193 w 3216"/>
                    <a:gd name="T21" fmla="*/ 106 h 2686"/>
                    <a:gd name="T22" fmla="*/ 1316 w 3216"/>
                    <a:gd name="T23" fmla="*/ 83 h 2686"/>
                    <a:gd name="T24" fmla="*/ 1524 w 3216"/>
                    <a:gd name="T25" fmla="*/ 166 h 2686"/>
                    <a:gd name="T26" fmla="*/ 1277 w 3216"/>
                    <a:gd name="T27" fmla="*/ 8 h 2686"/>
                    <a:gd name="T28" fmla="*/ 1547 w 3216"/>
                    <a:gd name="T29" fmla="*/ 91 h 2686"/>
                    <a:gd name="T30" fmla="*/ 1954 w 3216"/>
                    <a:gd name="T31" fmla="*/ 233 h 2686"/>
                    <a:gd name="T32" fmla="*/ 2439 w 3216"/>
                    <a:gd name="T33" fmla="*/ 369 h 2686"/>
                    <a:gd name="T34" fmla="*/ 2508 w 3216"/>
                    <a:gd name="T35" fmla="*/ 474 h 2686"/>
                    <a:gd name="T36" fmla="*/ 2562 w 3216"/>
                    <a:gd name="T37" fmla="*/ 595 h 2686"/>
                    <a:gd name="T38" fmla="*/ 2970 w 3216"/>
                    <a:gd name="T39" fmla="*/ 783 h 2686"/>
                    <a:gd name="T40" fmla="*/ 3216 w 3216"/>
                    <a:gd name="T41" fmla="*/ 1144 h 2686"/>
                    <a:gd name="T42" fmla="*/ 2955 w 3216"/>
                    <a:gd name="T43" fmla="*/ 971 h 2686"/>
                    <a:gd name="T44" fmla="*/ 2970 w 3216"/>
                    <a:gd name="T45" fmla="*/ 1008 h 2686"/>
                    <a:gd name="T46" fmla="*/ 3186 w 3216"/>
                    <a:gd name="T47" fmla="*/ 1377 h 2686"/>
                    <a:gd name="T48" fmla="*/ 3147 w 3216"/>
                    <a:gd name="T49" fmla="*/ 1573 h 2686"/>
                    <a:gd name="T50" fmla="*/ 2885 w 3216"/>
                    <a:gd name="T51" fmla="*/ 2009 h 2686"/>
                    <a:gd name="T52" fmla="*/ 2793 w 3216"/>
                    <a:gd name="T53" fmla="*/ 2370 h 2686"/>
                    <a:gd name="T54" fmla="*/ 2701 w 3216"/>
                    <a:gd name="T55" fmla="*/ 2671 h 2686"/>
                    <a:gd name="T56" fmla="*/ 2655 w 3216"/>
                    <a:gd name="T57" fmla="*/ 2656 h 2686"/>
                    <a:gd name="T58" fmla="*/ 2624 w 3216"/>
                    <a:gd name="T59" fmla="*/ 1716 h 2686"/>
                    <a:gd name="T60" fmla="*/ 2624 w 3216"/>
                    <a:gd name="T61" fmla="*/ 1497 h 2686"/>
                    <a:gd name="T62" fmla="*/ 2247 w 3216"/>
                    <a:gd name="T63" fmla="*/ 1332 h 2686"/>
                    <a:gd name="T64" fmla="*/ 2231 w 3216"/>
                    <a:gd name="T65" fmla="*/ 1347 h 2686"/>
                    <a:gd name="T66" fmla="*/ 2462 w 3216"/>
                    <a:gd name="T67" fmla="*/ 1663 h 2686"/>
                    <a:gd name="T68" fmla="*/ 2370 w 3216"/>
                    <a:gd name="T69" fmla="*/ 1588 h 2686"/>
                    <a:gd name="T70" fmla="*/ 2231 w 3216"/>
                    <a:gd name="T71" fmla="*/ 1497 h 2686"/>
                    <a:gd name="T72" fmla="*/ 2370 w 3216"/>
                    <a:gd name="T73" fmla="*/ 1866 h 2686"/>
                    <a:gd name="T74" fmla="*/ 2362 w 3216"/>
                    <a:gd name="T75" fmla="*/ 2069 h 2686"/>
                    <a:gd name="T76" fmla="*/ 2301 w 3216"/>
                    <a:gd name="T77" fmla="*/ 1896 h 2686"/>
                    <a:gd name="T78" fmla="*/ 2047 w 3216"/>
                    <a:gd name="T79" fmla="*/ 1460 h 2686"/>
                    <a:gd name="T80" fmla="*/ 1831 w 3216"/>
                    <a:gd name="T81" fmla="*/ 1332 h 2686"/>
                    <a:gd name="T82" fmla="*/ 1547 w 3216"/>
                    <a:gd name="T83" fmla="*/ 1287 h 2686"/>
                    <a:gd name="T84" fmla="*/ 1000 w 3216"/>
                    <a:gd name="T85" fmla="*/ 1370 h 2686"/>
                    <a:gd name="T86" fmla="*/ 554 w 3216"/>
                    <a:gd name="T87" fmla="*/ 1400 h 2686"/>
                    <a:gd name="T88" fmla="*/ 562 w 3216"/>
                    <a:gd name="T89" fmla="*/ 1603 h 2686"/>
                    <a:gd name="T90" fmla="*/ 423 w 3216"/>
                    <a:gd name="T91" fmla="*/ 1648 h 2686"/>
                    <a:gd name="T92" fmla="*/ 492 w 3216"/>
                    <a:gd name="T93" fmla="*/ 1851 h 2686"/>
                    <a:gd name="T94" fmla="*/ 385 w 3216"/>
                    <a:gd name="T95" fmla="*/ 1761 h 2686"/>
                    <a:gd name="T96" fmla="*/ 416 w 3216"/>
                    <a:gd name="T97" fmla="*/ 1911 h 2686"/>
                    <a:gd name="T98" fmla="*/ 331 w 3216"/>
                    <a:gd name="T99" fmla="*/ 1866 h 2686"/>
                    <a:gd name="T100" fmla="*/ 323 w 3216"/>
                    <a:gd name="T101" fmla="*/ 1964 h 2686"/>
                    <a:gd name="T102" fmla="*/ 300 w 3216"/>
                    <a:gd name="T103" fmla="*/ 2603 h 26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216" h="2686">
                      <a:moveTo>
                        <a:pt x="269" y="2633"/>
                      </a:moveTo>
                      <a:lnTo>
                        <a:pt x="231" y="2581"/>
                      </a:lnTo>
                      <a:lnTo>
                        <a:pt x="162" y="2378"/>
                      </a:lnTo>
                      <a:lnTo>
                        <a:pt x="100" y="2024"/>
                      </a:lnTo>
                      <a:lnTo>
                        <a:pt x="92" y="1949"/>
                      </a:lnTo>
                      <a:lnTo>
                        <a:pt x="38" y="1625"/>
                      </a:lnTo>
                      <a:lnTo>
                        <a:pt x="0" y="1166"/>
                      </a:lnTo>
                      <a:lnTo>
                        <a:pt x="15" y="1121"/>
                      </a:lnTo>
                      <a:lnTo>
                        <a:pt x="85" y="1008"/>
                      </a:lnTo>
                      <a:lnTo>
                        <a:pt x="239" y="880"/>
                      </a:lnTo>
                      <a:lnTo>
                        <a:pt x="308" y="865"/>
                      </a:lnTo>
                      <a:lnTo>
                        <a:pt x="269" y="790"/>
                      </a:lnTo>
                      <a:lnTo>
                        <a:pt x="292" y="677"/>
                      </a:lnTo>
                      <a:lnTo>
                        <a:pt x="423" y="587"/>
                      </a:lnTo>
                      <a:lnTo>
                        <a:pt x="462" y="572"/>
                      </a:lnTo>
                      <a:lnTo>
                        <a:pt x="500" y="542"/>
                      </a:lnTo>
                      <a:lnTo>
                        <a:pt x="816" y="369"/>
                      </a:lnTo>
                      <a:lnTo>
                        <a:pt x="1177" y="241"/>
                      </a:lnTo>
                      <a:lnTo>
                        <a:pt x="1416" y="181"/>
                      </a:lnTo>
                      <a:lnTo>
                        <a:pt x="1431" y="173"/>
                      </a:lnTo>
                      <a:lnTo>
                        <a:pt x="1293" y="121"/>
                      </a:lnTo>
                      <a:lnTo>
                        <a:pt x="1193" y="106"/>
                      </a:lnTo>
                      <a:lnTo>
                        <a:pt x="1216" y="75"/>
                      </a:lnTo>
                      <a:lnTo>
                        <a:pt x="1316" y="83"/>
                      </a:lnTo>
                      <a:lnTo>
                        <a:pt x="1493" y="143"/>
                      </a:lnTo>
                      <a:lnTo>
                        <a:pt x="1524" y="166"/>
                      </a:lnTo>
                      <a:lnTo>
                        <a:pt x="1470" y="106"/>
                      </a:lnTo>
                      <a:lnTo>
                        <a:pt x="1277" y="8"/>
                      </a:lnTo>
                      <a:lnTo>
                        <a:pt x="1323" y="0"/>
                      </a:lnTo>
                      <a:lnTo>
                        <a:pt x="1547" y="91"/>
                      </a:lnTo>
                      <a:lnTo>
                        <a:pt x="1693" y="151"/>
                      </a:lnTo>
                      <a:lnTo>
                        <a:pt x="1954" y="233"/>
                      </a:lnTo>
                      <a:lnTo>
                        <a:pt x="2285" y="309"/>
                      </a:lnTo>
                      <a:lnTo>
                        <a:pt x="2439" y="369"/>
                      </a:lnTo>
                      <a:lnTo>
                        <a:pt x="2485" y="422"/>
                      </a:lnTo>
                      <a:lnTo>
                        <a:pt x="2508" y="474"/>
                      </a:lnTo>
                      <a:lnTo>
                        <a:pt x="2524" y="580"/>
                      </a:lnTo>
                      <a:lnTo>
                        <a:pt x="2562" y="595"/>
                      </a:lnTo>
                      <a:lnTo>
                        <a:pt x="2670" y="617"/>
                      </a:lnTo>
                      <a:lnTo>
                        <a:pt x="2970" y="783"/>
                      </a:lnTo>
                      <a:lnTo>
                        <a:pt x="3155" y="1001"/>
                      </a:lnTo>
                      <a:lnTo>
                        <a:pt x="3216" y="1144"/>
                      </a:lnTo>
                      <a:lnTo>
                        <a:pt x="3101" y="1031"/>
                      </a:lnTo>
                      <a:lnTo>
                        <a:pt x="2955" y="971"/>
                      </a:lnTo>
                      <a:lnTo>
                        <a:pt x="2939" y="971"/>
                      </a:lnTo>
                      <a:lnTo>
                        <a:pt x="2970" y="1008"/>
                      </a:lnTo>
                      <a:lnTo>
                        <a:pt x="3116" y="1212"/>
                      </a:lnTo>
                      <a:lnTo>
                        <a:pt x="3186" y="1377"/>
                      </a:lnTo>
                      <a:lnTo>
                        <a:pt x="3186" y="1460"/>
                      </a:lnTo>
                      <a:lnTo>
                        <a:pt x="3147" y="1573"/>
                      </a:lnTo>
                      <a:lnTo>
                        <a:pt x="3039" y="1716"/>
                      </a:lnTo>
                      <a:lnTo>
                        <a:pt x="2885" y="2009"/>
                      </a:lnTo>
                      <a:lnTo>
                        <a:pt x="2816" y="2235"/>
                      </a:lnTo>
                      <a:lnTo>
                        <a:pt x="2793" y="2370"/>
                      </a:lnTo>
                      <a:lnTo>
                        <a:pt x="2747" y="2581"/>
                      </a:lnTo>
                      <a:lnTo>
                        <a:pt x="2701" y="2671"/>
                      </a:lnTo>
                      <a:lnTo>
                        <a:pt x="2678" y="2686"/>
                      </a:lnTo>
                      <a:lnTo>
                        <a:pt x="2655" y="2656"/>
                      </a:lnTo>
                      <a:lnTo>
                        <a:pt x="2624" y="2348"/>
                      </a:lnTo>
                      <a:lnTo>
                        <a:pt x="2624" y="1716"/>
                      </a:lnTo>
                      <a:lnTo>
                        <a:pt x="2632" y="1535"/>
                      </a:lnTo>
                      <a:lnTo>
                        <a:pt x="2624" y="1497"/>
                      </a:lnTo>
                      <a:lnTo>
                        <a:pt x="2501" y="1422"/>
                      </a:lnTo>
                      <a:lnTo>
                        <a:pt x="2247" y="1332"/>
                      </a:lnTo>
                      <a:lnTo>
                        <a:pt x="2185" y="1317"/>
                      </a:lnTo>
                      <a:lnTo>
                        <a:pt x="2231" y="1347"/>
                      </a:lnTo>
                      <a:lnTo>
                        <a:pt x="2401" y="1512"/>
                      </a:lnTo>
                      <a:lnTo>
                        <a:pt x="2462" y="1663"/>
                      </a:lnTo>
                      <a:lnTo>
                        <a:pt x="2447" y="1738"/>
                      </a:lnTo>
                      <a:lnTo>
                        <a:pt x="2370" y="1588"/>
                      </a:lnTo>
                      <a:lnTo>
                        <a:pt x="2247" y="1497"/>
                      </a:lnTo>
                      <a:lnTo>
                        <a:pt x="2231" y="1497"/>
                      </a:lnTo>
                      <a:lnTo>
                        <a:pt x="2262" y="1558"/>
                      </a:lnTo>
                      <a:lnTo>
                        <a:pt x="2370" y="1866"/>
                      </a:lnTo>
                      <a:lnTo>
                        <a:pt x="2385" y="2002"/>
                      </a:lnTo>
                      <a:lnTo>
                        <a:pt x="2362" y="2069"/>
                      </a:lnTo>
                      <a:lnTo>
                        <a:pt x="2339" y="2092"/>
                      </a:lnTo>
                      <a:lnTo>
                        <a:pt x="2301" y="1896"/>
                      </a:lnTo>
                      <a:lnTo>
                        <a:pt x="2185" y="1625"/>
                      </a:lnTo>
                      <a:lnTo>
                        <a:pt x="2047" y="1460"/>
                      </a:lnTo>
                      <a:lnTo>
                        <a:pt x="1901" y="1370"/>
                      </a:lnTo>
                      <a:lnTo>
                        <a:pt x="1831" y="1332"/>
                      </a:lnTo>
                      <a:lnTo>
                        <a:pt x="1754" y="1309"/>
                      </a:lnTo>
                      <a:lnTo>
                        <a:pt x="1547" y="1287"/>
                      </a:lnTo>
                      <a:lnTo>
                        <a:pt x="1200" y="1317"/>
                      </a:lnTo>
                      <a:lnTo>
                        <a:pt x="1000" y="1370"/>
                      </a:lnTo>
                      <a:lnTo>
                        <a:pt x="823" y="1415"/>
                      </a:lnTo>
                      <a:lnTo>
                        <a:pt x="554" y="1400"/>
                      </a:lnTo>
                      <a:lnTo>
                        <a:pt x="523" y="1392"/>
                      </a:lnTo>
                      <a:lnTo>
                        <a:pt x="562" y="1603"/>
                      </a:lnTo>
                      <a:lnTo>
                        <a:pt x="446" y="1512"/>
                      </a:lnTo>
                      <a:lnTo>
                        <a:pt x="423" y="1648"/>
                      </a:lnTo>
                      <a:lnTo>
                        <a:pt x="462" y="1708"/>
                      </a:lnTo>
                      <a:lnTo>
                        <a:pt x="492" y="1851"/>
                      </a:lnTo>
                      <a:lnTo>
                        <a:pt x="400" y="1761"/>
                      </a:lnTo>
                      <a:lnTo>
                        <a:pt x="385" y="1761"/>
                      </a:lnTo>
                      <a:lnTo>
                        <a:pt x="416" y="1813"/>
                      </a:lnTo>
                      <a:lnTo>
                        <a:pt x="416" y="1911"/>
                      </a:lnTo>
                      <a:lnTo>
                        <a:pt x="392" y="1874"/>
                      </a:lnTo>
                      <a:lnTo>
                        <a:pt x="331" y="1866"/>
                      </a:lnTo>
                      <a:lnTo>
                        <a:pt x="323" y="1866"/>
                      </a:lnTo>
                      <a:lnTo>
                        <a:pt x="323" y="1964"/>
                      </a:lnTo>
                      <a:lnTo>
                        <a:pt x="323" y="2393"/>
                      </a:lnTo>
                      <a:lnTo>
                        <a:pt x="300" y="2603"/>
                      </a:lnTo>
                      <a:lnTo>
                        <a:pt x="269" y="2633"/>
                      </a:lnTo>
                      <a:close/>
                    </a:path>
                  </a:pathLst>
                </a:custGeom>
                <a:solidFill>
                  <a:srgbClr val="747A9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" name="자유형: 도형 12">
                  <a:extLst>
                    <a:ext uri="{FF2B5EF4-FFF2-40B4-BE49-F238E27FC236}">
                      <a16:creationId xmlns:a16="http://schemas.microsoft.com/office/drawing/2014/main" id="{C00B411E-B077-402F-A836-B22036C822EC}"/>
                    </a:ext>
                  </a:extLst>
                </p:cNvPr>
                <p:cNvSpPr/>
                <p:nvPr/>
              </p:nvSpPr>
              <p:spPr>
                <a:xfrm>
                  <a:off x="4200807" y="2295957"/>
                  <a:ext cx="3555079" cy="2997732"/>
                </a:xfrm>
                <a:custGeom>
                  <a:avLst/>
                  <a:gdLst>
                    <a:gd name="connsiteX0" fmla="*/ 15593 w 3555079"/>
                    <a:gd name="connsiteY0" fmla="*/ 1209243 h 2997732"/>
                    <a:gd name="connsiteX1" fmla="*/ 307693 w 3555079"/>
                    <a:gd name="connsiteY1" fmla="*/ 2803093 h 2997732"/>
                    <a:gd name="connsiteX2" fmla="*/ 802993 w 3555079"/>
                    <a:gd name="connsiteY2" fmla="*/ 2980893 h 2997732"/>
                    <a:gd name="connsiteX3" fmla="*/ 2123793 w 3555079"/>
                    <a:gd name="connsiteY3" fmla="*/ 2974543 h 2997732"/>
                    <a:gd name="connsiteX4" fmla="*/ 3222343 w 3555079"/>
                    <a:gd name="connsiteY4" fmla="*/ 2841193 h 2997732"/>
                    <a:gd name="connsiteX5" fmla="*/ 3425543 w 3555079"/>
                    <a:gd name="connsiteY5" fmla="*/ 1914093 h 2997732"/>
                    <a:gd name="connsiteX6" fmla="*/ 3457293 w 3555079"/>
                    <a:gd name="connsiteY6" fmla="*/ 1501343 h 2997732"/>
                    <a:gd name="connsiteX7" fmla="*/ 3539843 w 3555079"/>
                    <a:gd name="connsiteY7" fmla="*/ 1215593 h 2997732"/>
                    <a:gd name="connsiteX8" fmla="*/ 3114393 w 3555079"/>
                    <a:gd name="connsiteY8" fmla="*/ 434543 h 2997732"/>
                    <a:gd name="connsiteX9" fmla="*/ 2453993 w 3555079"/>
                    <a:gd name="connsiteY9" fmla="*/ 53543 h 2997732"/>
                    <a:gd name="connsiteX10" fmla="*/ 1342743 w 3555079"/>
                    <a:gd name="connsiteY10" fmla="*/ 34493 h 2997732"/>
                    <a:gd name="connsiteX11" fmla="*/ 466443 w 3555079"/>
                    <a:gd name="connsiteY11" fmla="*/ 351993 h 2997732"/>
                    <a:gd name="connsiteX12" fmla="*/ 123543 w 3555079"/>
                    <a:gd name="connsiteY12" fmla="*/ 625043 h 2997732"/>
                    <a:gd name="connsiteX13" fmla="*/ 47343 w 3555079"/>
                    <a:gd name="connsiteY13" fmla="*/ 1253693 h 2997732"/>
                    <a:gd name="connsiteX14" fmla="*/ 15593 w 3555079"/>
                    <a:gd name="connsiteY14" fmla="*/ 1209243 h 2997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555079" h="2997732">
                      <a:moveTo>
                        <a:pt x="15593" y="1209243"/>
                      </a:moveTo>
                      <a:cubicBezTo>
                        <a:pt x="58985" y="1467476"/>
                        <a:pt x="176460" y="2507818"/>
                        <a:pt x="307693" y="2803093"/>
                      </a:cubicBezTo>
                      <a:cubicBezTo>
                        <a:pt x="438926" y="3098368"/>
                        <a:pt x="500310" y="2952318"/>
                        <a:pt x="802993" y="2980893"/>
                      </a:cubicBezTo>
                      <a:cubicBezTo>
                        <a:pt x="1105676" y="3009468"/>
                        <a:pt x="1720568" y="2997826"/>
                        <a:pt x="2123793" y="2974543"/>
                      </a:cubicBezTo>
                      <a:cubicBezTo>
                        <a:pt x="2527018" y="2951260"/>
                        <a:pt x="3005385" y="3017935"/>
                        <a:pt x="3222343" y="2841193"/>
                      </a:cubicBezTo>
                      <a:cubicBezTo>
                        <a:pt x="3439301" y="2664451"/>
                        <a:pt x="3386385" y="2137401"/>
                        <a:pt x="3425543" y="1914093"/>
                      </a:cubicBezTo>
                      <a:cubicBezTo>
                        <a:pt x="3464701" y="1690785"/>
                        <a:pt x="3438243" y="1617760"/>
                        <a:pt x="3457293" y="1501343"/>
                      </a:cubicBezTo>
                      <a:cubicBezTo>
                        <a:pt x="3476343" y="1384926"/>
                        <a:pt x="3596993" y="1393393"/>
                        <a:pt x="3539843" y="1215593"/>
                      </a:cubicBezTo>
                      <a:cubicBezTo>
                        <a:pt x="3482693" y="1037793"/>
                        <a:pt x="3295368" y="628218"/>
                        <a:pt x="3114393" y="434543"/>
                      </a:cubicBezTo>
                      <a:cubicBezTo>
                        <a:pt x="2933418" y="240868"/>
                        <a:pt x="2749268" y="120218"/>
                        <a:pt x="2453993" y="53543"/>
                      </a:cubicBezTo>
                      <a:cubicBezTo>
                        <a:pt x="2158718" y="-13132"/>
                        <a:pt x="1674001" y="-15249"/>
                        <a:pt x="1342743" y="34493"/>
                      </a:cubicBezTo>
                      <a:cubicBezTo>
                        <a:pt x="1011485" y="84235"/>
                        <a:pt x="669643" y="253568"/>
                        <a:pt x="466443" y="351993"/>
                      </a:cubicBezTo>
                      <a:cubicBezTo>
                        <a:pt x="263243" y="450418"/>
                        <a:pt x="193393" y="474760"/>
                        <a:pt x="123543" y="625043"/>
                      </a:cubicBezTo>
                      <a:cubicBezTo>
                        <a:pt x="53693" y="775326"/>
                        <a:pt x="63218" y="1159501"/>
                        <a:pt x="47343" y="1253693"/>
                      </a:cubicBezTo>
                      <a:cubicBezTo>
                        <a:pt x="31468" y="1347885"/>
                        <a:pt x="-27799" y="951010"/>
                        <a:pt x="15593" y="1209243"/>
                      </a:cubicBezTo>
                      <a:close/>
                    </a:path>
                  </a:pathLst>
                </a:custGeom>
                <a:solidFill>
                  <a:srgbClr val="747A9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9" name="직각 삼각형 18">
              <a:extLst>
                <a:ext uri="{FF2B5EF4-FFF2-40B4-BE49-F238E27FC236}">
                  <a16:creationId xmlns:a16="http://schemas.microsoft.com/office/drawing/2014/main" id="{6A42D903-7F76-4B83-955C-C07C5A39D71B}"/>
                </a:ext>
              </a:extLst>
            </p:cNvPr>
            <p:cNvSpPr/>
            <p:nvPr/>
          </p:nvSpPr>
          <p:spPr>
            <a:xfrm>
              <a:off x="8758053" y="5634866"/>
              <a:ext cx="627247" cy="988419"/>
            </a:xfrm>
            <a:prstGeom prst="rtTriangle">
              <a:avLst/>
            </a:prstGeom>
            <a:solidFill>
              <a:srgbClr val="747A90"/>
            </a:solidFill>
            <a:ln w="504825" cap="rnd">
              <a:solidFill>
                <a:srgbClr val="747A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직각 삼각형 19">
              <a:extLst>
                <a:ext uri="{FF2B5EF4-FFF2-40B4-BE49-F238E27FC236}">
                  <a16:creationId xmlns:a16="http://schemas.microsoft.com/office/drawing/2014/main" id="{10BCCBB7-E798-424C-8A9B-28B2EB8488C4}"/>
                </a:ext>
              </a:extLst>
            </p:cNvPr>
            <p:cNvSpPr/>
            <p:nvPr/>
          </p:nvSpPr>
          <p:spPr>
            <a:xfrm flipH="1">
              <a:off x="2595390" y="5634865"/>
              <a:ext cx="627247" cy="988419"/>
            </a:xfrm>
            <a:prstGeom prst="rtTriangle">
              <a:avLst/>
            </a:prstGeom>
            <a:solidFill>
              <a:srgbClr val="747A90"/>
            </a:solidFill>
            <a:ln w="504825" cap="rnd">
              <a:solidFill>
                <a:srgbClr val="747A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위쪽 모서리 9">
              <a:extLst>
                <a:ext uri="{FF2B5EF4-FFF2-40B4-BE49-F238E27FC236}">
                  <a16:creationId xmlns:a16="http://schemas.microsoft.com/office/drawing/2014/main" id="{10F8063B-ACD8-4332-A78C-1443B2075061}"/>
                </a:ext>
              </a:extLst>
            </p:cNvPr>
            <p:cNvSpPr/>
            <p:nvPr/>
          </p:nvSpPr>
          <p:spPr>
            <a:xfrm rot="10800000" flipV="1">
              <a:off x="2832496" y="3688825"/>
              <a:ext cx="6291700" cy="3165150"/>
            </a:xfrm>
            <a:custGeom>
              <a:avLst/>
              <a:gdLst>
                <a:gd name="connsiteX0" fmla="*/ 353988 w 8483600"/>
                <a:gd name="connsiteY0" fmla="*/ 0 h 3155820"/>
                <a:gd name="connsiteX1" fmla="*/ 8129612 w 8483600"/>
                <a:gd name="connsiteY1" fmla="*/ 0 h 3155820"/>
                <a:gd name="connsiteX2" fmla="*/ 8483600 w 8483600"/>
                <a:gd name="connsiteY2" fmla="*/ 353988 h 3155820"/>
                <a:gd name="connsiteX3" fmla="*/ 8483600 w 8483600"/>
                <a:gd name="connsiteY3" fmla="*/ 3155820 h 3155820"/>
                <a:gd name="connsiteX4" fmla="*/ 8483600 w 8483600"/>
                <a:gd name="connsiteY4" fmla="*/ 3155820 h 3155820"/>
                <a:gd name="connsiteX5" fmla="*/ 0 w 8483600"/>
                <a:gd name="connsiteY5" fmla="*/ 3155820 h 3155820"/>
                <a:gd name="connsiteX6" fmla="*/ 0 w 8483600"/>
                <a:gd name="connsiteY6" fmla="*/ 3155820 h 3155820"/>
                <a:gd name="connsiteX7" fmla="*/ 0 w 8483600"/>
                <a:gd name="connsiteY7" fmla="*/ 353988 h 3155820"/>
                <a:gd name="connsiteX8" fmla="*/ 353988 w 8483600"/>
                <a:gd name="connsiteY8" fmla="*/ 0 h 3155820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4836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3312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3312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14929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5150"/>
                <a:gd name="connsiteX1" fmla="*/ 8129612 w 8483600"/>
                <a:gd name="connsiteY1" fmla="*/ 0 h 3165150"/>
                <a:gd name="connsiteX2" fmla="*/ 8483600 w 8483600"/>
                <a:gd name="connsiteY2" fmla="*/ 353988 h 3165150"/>
                <a:gd name="connsiteX3" fmla="*/ 8331200 w 8483600"/>
                <a:gd name="connsiteY3" fmla="*/ 3155820 h 3165150"/>
                <a:gd name="connsiteX4" fmla="*/ 8321675 w 8483600"/>
                <a:gd name="connsiteY4" fmla="*/ 3160582 h 3165150"/>
                <a:gd name="connsiteX5" fmla="*/ 149289 w 8483600"/>
                <a:gd name="connsiteY5" fmla="*/ 3165150 h 3165150"/>
                <a:gd name="connsiteX6" fmla="*/ 149290 w 8483600"/>
                <a:gd name="connsiteY6" fmla="*/ 3155820 h 3165150"/>
                <a:gd name="connsiteX7" fmla="*/ 0 w 8483600"/>
                <a:gd name="connsiteY7" fmla="*/ 353988 h 3165150"/>
                <a:gd name="connsiteX8" fmla="*/ 353988 w 8483600"/>
                <a:gd name="connsiteY8" fmla="*/ 0 h 316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83600" h="3165150">
                  <a:moveTo>
                    <a:pt x="353988" y="0"/>
                  </a:moveTo>
                  <a:lnTo>
                    <a:pt x="8129612" y="0"/>
                  </a:lnTo>
                  <a:cubicBezTo>
                    <a:pt x="8325114" y="0"/>
                    <a:pt x="8483600" y="158486"/>
                    <a:pt x="8483600" y="353988"/>
                  </a:cubicBezTo>
                  <a:lnTo>
                    <a:pt x="8331200" y="3155820"/>
                  </a:lnTo>
                  <a:lnTo>
                    <a:pt x="8321675" y="3160582"/>
                  </a:lnTo>
                  <a:lnTo>
                    <a:pt x="149289" y="3165150"/>
                  </a:lnTo>
                  <a:cubicBezTo>
                    <a:pt x="149289" y="3162040"/>
                    <a:pt x="149290" y="3158930"/>
                    <a:pt x="149290" y="3155820"/>
                  </a:cubicBezTo>
                  <a:lnTo>
                    <a:pt x="0" y="353988"/>
                  </a:lnTo>
                  <a:cubicBezTo>
                    <a:pt x="0" y="158486"/>
                    <a:pt x="158486" y="0"/>
                    <a:pt x="353988" y="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3200" b="1" i="1" kern="0" dirty="0" err="1">
                  <a:solidFill>
                    <a:srgbClr val="747A90"/>
                  </a:solidFill>
                  <a:ea typeface="맑은 고딕"/>
                </a:rPr>
                <a:t>D</a:t>
              </a:r>
              <a:r>
                <a:rPr lang="ko-KR" altLang="en-US" sz="3200" b="1" i="1" kern="0" dirty="0">
                  <a:solidFill>
                    <a:srgbClr val="747A90"/>
                  </a:solidFill>
                  <a:ea typeface="맑은 고딕"/>
                </a:rPr>
                <a:t> 조</a:t>
              </a: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sz="3200" b="1" i="1" kern="0" dirty="0">
                  <a:solidFill>
                    <a:srgbClr val="747A90"/>
                  </a:solidFill>
                  <a:ea typeface="맑은 고딕"/>
                </a:rPr>
                <a:t>당첨 확률 높인 로또 프로그램</a:t>
              </a:r>
              <a:endParaRPr lang="en-US" altLang="ko-KR" sz="3200" b="1" i="1" kern="0" dirty="0">
                <a:solidFill>
                  <a:srgbClr val="747A90"/>
                </a:solidFill>
                <a:ea typeface="맑은 고딕"/>
              </a:endParaRPr>
            </a:p>
          </p:txBody>
        </p:sp>
      </p:grpSp>
      <p:sp>
        <p:nvSpPr>
          <p:cNvPr id="123" name="타원 122"/>
          <p:cNvSpPr/>
          <p:nvPr/>
        </p:nvSpPr>
        <p:spPr>
          <a:xfrm>
            <a:off x="9292548" y="3113280"/>
            <a:ext cx="628118" cy="62811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pic>
        <p:nvPicPr>
          <p:cNvPr id="124" name="그림 1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6459" y="3170275"/>
            <a:ext cx="300295" cy="407179"/>
          </a:xfrm>
          <a:prstGeom prst="rect">
            <a:avLst/>
          </a:prstGeom>
        </p:spPr>
      </p:pic>
      <p:sp>
        <p:nvSpPr>
          <p:cNvPr id="125" name="직사각형 124"/>
          <p:cNvSpPr/>
          <p:nvPr/>
        </p:nvSpPr>
        <p:spPr>
          <a:xfrm>
            <a:off x="9133462" y="3808200"/>
            <a:ext cx="1035934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4B4541"/>
                </a:solidFill>
                <a:ea typeface="야놀자 야체 B" panose="02020603020101020101"/>
              </a:rPr>
              <a:t>홍성인</a:t>
            </a:r>
            <a:endParaRPr lang="en-US" altLang="ko-KR" sz="1200" b="1" dirty="0">
              <a:solidFill>
                <a:srgbClr val="4B4541"/>
              </a:solidFill>
              <a:ea typeface="야놀자 야체 B" panose="02020603020101020101"/>
            </a:endParaRPr>
          </a:p>
        </p:txBody>
      </p: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01" name="원호 100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102" name="직선 연결선 101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503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2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2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animBg="1"/>
      <p:bldP spid="12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57998"/>
            <a:ext cx="1890607" cy="5279322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>
                <a:solidFill>
                  <a:prstClr val="white"/>
                </a:solidFill>
              </a:rPr>
              <a:t>PPTBIZCAM</a:t>
            </a:r>
            <a:endParaRPr lang="ko-KR" altLang="en-US" sz="700" b="1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43754"/>
              </p:ext>
            </p:extLst>
          </p:nvPr>
        </p:nvGraphicFramePr>
        <p:xfrm>
          <a:off x="868988" y="1283450"/>
          <a:ext cx="891784" cy="430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OVERVIEW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순서도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482966"/>
            <a:ext cx="346596" cy="41342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604039"/>
            <a:ext cx="9400103" cy="101163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b="1" i="1" kern="0" dirty="0">
              <a:solidFill>
                <a:schemeClr val="tx1"/>
              </a:solidFill>
              <a:ea typeface="맑은 고딕"/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1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생성된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난수로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번호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추첨</a:t>
            </a:r>
            <a:endParaRPr lang="en-US" altLang="ko-KR" sz="1900" b="1" i="1" kern="0" dirty="0">
              <a:solidFill>
                <a:schemeClr val="tx1"/>
              </a:solidFill>
              <a:ea typeface="맑은 고딕"/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76018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6" name="그룹 85"/>
          <p:cNvGrpSpPr/>
          <p:nvPr/>
        </p:nvGrpSpPr>
        <p:grpSpPr>
          <a:xfrm>
            <a:off x="429639" y="3537711"/>
            <a:ext cx="1609749" cy="514350"/>
            <a:chOff x="206351" y="1780369"/>
            <a:chExt cx="1609749" cy="514350"/>
          </a:xfrm>
        </p:grpSpPr>
        <p:sp>
          <p:nvSpPr>
            <p:cNvPr id="87" name="양쪽 모서리가 둥근 사각형 86"/>
            <p:cNvSpPr/>
            <p:nvPr/>
          </p:nvSpPr>
          <p:spPr>
            <a:xfrm rot="16200000">
              <a:off x="833792" y="131241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>
                  <a:solidFill>
                    <a:prstClr val="white"/>
                  </a:solidFill>
                </a:rPr>
                <a:t>코드 구현</a:t>
              </a:r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89" name="모서리가 둥근 직사각형 88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직각 삼각형 89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50179"/>
            <a:ext cx="193117" cy="3768698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0" name="그룹 109"/>
          <p:cNvGrpSpPr/>
          <p:nvPr/>
        </p:nvGrpSpPr>
        <p:grpSpPr>
          <a:xfrm>
            <a:off x="7222124" y="1804250"/>
            <a:ext cx="4329248" cy="3541228"/>
            <a:chOff x="385009" y="3170059"/>
            <a:chExt cx="5660972" cy="5771262"/>
          </a:xfrm>
        </p:grpSpPr>
        <p:pic>
          <p:nvPicPr>
            <p:cNvPr id="111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12" name="그룹 111"/>
          <p:cNvGrpSpPr/>
          <p:nvPr/>
        </p:nvGrpSpPr>
        <p:grpSpPr>
          <a:xfrm>
            <a:off x="7113795" y="1698093"/>
            <a:ext cx="4207642" cy="3375984"/>
            <a:chOff x="98780" y="2995141"/>
            <a:chExt cx="5501956" cy="5501956"/>
          </a:xfrm>
        </p:grpSpPr>
        <p:pic>
          <p:nvPicPr>
            <p:cNvPr id="113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grpSp>
        <p:nvGrpSpPr>
          <p:cNvPr id="118" name="그룹 117"/>
          <p:cNvGrpSpPr/>
          <p:nvPr/>
        </p:nvGrpSpPr>
        <p:grpSpPr>
          <a:xfrm>
            <a:off x="2617003" y="1794675"/>
            <a:ext cx="4329248" cy="3541228"/>
            <a:chOff x="385009" y="3170059"/>
            <a:chExt cx="5660972" cy="5771262"/>
          </a:xfrm>
        </p:grpSpPr>
        <p:pic>
          <p:nvPicPr>
            <p:cNvPr id="119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20" name="그룹 119"/>
          <p:cNvGrpSpPr/>
          <p:nvPr/>
        </p:nvGrpSpPr>
        <p:grpSpPr>
          <a:xfrm>
            <a:off x="2508674" y="1688518"/>
            <a:ext cx="4207642" cy="3375984"/>
            <a:chOff x="98780" y="2995141"/>
            <a:chExt cx="5501956" cy="5501956"/>
          </a:xfrm>
        </p:grpSpPr>
        <p:pic>
          <p:nvPicPr>
            <p:cNvPr id="121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675" y="1993891"/>
            <a:ext cx="4179966" cy="307577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796" y="1981191"/>
            <a:ext cx="4193020" cy="310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_x121018336" descr="EMB00003a78266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53900" cy="699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82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/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75036" y="3661578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lIns="91440" tIns="45720" rIns="91440" bIns="45720" rtlCol="0" anchor="ctr">
              <a:noAutofit/>
            </a:bodyPr>
            <a:lstStyle/>
            <a:p>
              <a:pPr algn="ctr"/>
              <a:r>
                <a:rPr lang="ko-KR" altLang="en-US" sz="900" b="1">
                  <a:ea typeface="맑은 고딕"/>
                </a:rPr>
                <a:t>코드 구현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2" name="그룹 71"/>
          <p:cNvGrpSpPr/>
          <p:nvPr/>
        </p:nvGrpSpPr>
        <p:grpSpPr>
          <a:xfrm>
            <a:off x="2397877" y="1411942"/>
            <a:ext cx="9373209" cy="4667689"/>
            <a:chOff x="98780" y="2995141"/>
            <a:chExt cx="5501956" cy="5501956"/>
          </a:xfrm>
        </p:grpSpPr>
        <p:pic>
          <p:nvPicPr>
            <p:cNvPr id="73" name="Object 3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sp>
        <p:nvSpPr>
          <p:cNvPr id="62" name="모서리가 둥근 직사각형 61"/>
          <p:cNvSpPr/>
          <p:nvPr/>
        </p:nvSpPr>
        <p:spPr>
          <a:xfrm>
            <a:off x="2370983" y="536806"/>
            <a:ext cx="9400103" cy="82134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b="1" i="1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2">
              <a:defRPr/>
            </a:pPr>
            <a:r>
              <a:rPr 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2</a:t>
            </a:r>
            <a:r>
              <a:rPr lang="en-US" sz="1900" b="1" i="1" kern="0" dirty="0" smtClean="0">
                <a:solidFill>
                  <a:schemeClr val="tx1"/>
                </a:solidFill>
                <a:ea typeface="+mn-lt"/>
                <a:cs typeface="+mn-lt"/>
              </a:rPr>
              <a:t>.</a:t>
            </a:r>
            <a:r>
              <a:rPr 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ko-KR" sz="1900" b="1" i="1" kern="0" dirty="0">
                <a:solidFill>
                  <a:schemeClr val="tx1"/>
                </a:solidFill>
                <a:ea typeface="+mn-lt"/>
                <a:cs typeface="+mn-lt"/>
              </a:rPr>
              <a:t>본인이  선호하는 숫자</a:t>
            </a:r>
            <a:r>
              <a:rPr lang="ko-KR" alt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12</a:t>
            </a:r>
            <a:r>
              <a:rPr lang="ko-KR" sz="1900" b="1" i="1" kern="0" dirty="0">
                <a:solidFill>
                  <a:schemeClr val="tx1"/>
                </a:solidFill>
                <a:ea typeface="+mn-lt"/>
                <a:cs typeface="+mn-lt"/>
              </a:rPr>
              <a:t>개 기반으로 가장 </a:t>
            </a:r>
            <a:r>
              <a:rPr lang="ko-KR" sz="1900" b="1" i="1" kern="0" dirty="0" err="1">
                <a:solidFill>
                  <a:schemeClr val="tx1"/>
                </a:solidFill>
                <a:ea typeface="+mn-lt"/>
                <a:cs typeface="+mn-lt"/>
              </a:rPr>
              <a:t>잘나오는</a:t>
            </a:r>
            <a:r>
              <a:rPr lang="ko-KR" sz="1900" b="1" i="1" kern="0" dirty="0">
                <a:solidFill>
                  <a:schemeClr val="tx1"/>
                </a:solidFill>
                <a:ea typeface="+mn-lt"/>
                <a:cs typeface="+mn-lt"/>
              </a:rPr>
              <a:t> 숫자 출력</a:t>
            </a:r>
            <a:endParaRPr lang="ko-KR" dirty="0">
              <a:solidFill>
                <a:schemeClr val="tx1"/>
              </a:solidFill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B5F2B8C3-3A79-4E65-AE46-F52EB8999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814" y="1834443"/>
            <a:ext cx="9233337" cy="422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87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57998"/>
            <a:ext cx="1890607" cy="5279322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>
                <a:solidFill>
                  <a:prstClr val="white"/>
                </a:solidFill>
              </a:rPr>
              <a:t>PPTBIZCAM</a:t>
            </a:r>
            <a:endParaRPr lang="ko-KR" altLang="en-US" sz="700" b="1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43754"/>
              </p:ext>
            </p:extLst>
          </p:nvPr>
        </p:nvGraphicFramePr>
        <p:xfrm>
          <a:off x="868988" y="1283450"/>
          <a:ext cx="891784" cy="430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OVERVIEW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순서도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482966"/>
            <a:ext cx="346596" cy="41342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604039"/>
            <a:ext cx="9400103" cy="101163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b="1" i="1" kern="0" dirty="0">
              <a:solidFill>
                <a:schemeClr val="tx1"/>
              </a:solidFill>
              <a:ea typeface="맑은 고딕"/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2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</a:t>
            </a:r>
            <a:r>
              <a:rPr lang="en-US" altLang="ko-KR" sz="1900" b="1" i="1" kern="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ko-KR" alt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본인이  선호하는 숫자 </a:t>
            </a:r>
            <a:r>
              <a:rPr 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12</a:t>
            </a:r>
            <a:r>
              <a:rPr lang="ko-KR" alt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개 기반으로 가장 </a:t>
            </a:r>
            <a:r>
              <a:rPr lang="ko-KR" altLang="en-US" sz="1900" b="1" i="1" kern="0" dirty="0" err="1">
                <a:solidFill>
                  <a:schemeClr val="tx1"/>
                </a:solidFill>
                <a:ea typeface="+mn-lt"/>
                <a:cs typeface="+mn-lt"/>
              </a:rPr>
              <a:t>잘나오는</a:t>
            </a:r>
            <a:r>
              <a:rPr lang="ko-KR" alt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 숫자 출력</a:t>
            </a: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76018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6" name="그룹 85"/>
          <p:cNvGrpSpPr/>
          <p:nvPr/>
        </p:nvGrpSpPr>
        <p:grpSpPr>
          <a:xfrm>
            <a:off x="429639" y="3537711"/>
            <a:ext cx="1609749" cy="514350"/>
            <a:chOff x="206351" y="1780369"/>
            <a:chExt cx="1609749" cy="514350"/>
          </a:xfrm>
        </p:grpSpPr>
        <p:sp>
          <p:nvSpPr>
            <p:cNvPr id="87" name="양쪽 모서리가 둥근 사각형 86"/>
            <p:cNvSpPr/>
            <p:nvPr/>
          </p:nvSpPr>
          <p:spPr>
            <a:xfrm rot="16200000">
              <a:off x="833792" y="131241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>
                  <a:solidFill>
                    <a:prstClr val="white"/>
                  </a:solidFill>
                </a:rPr>
                <a:t>코드 구현</a:t>
              </a:r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89" name="모서리가 둥근 직사각형 88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직각 삼각형 89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50179"/>
            <a:ext cx="193117" cy="3768698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0" name="그룹 109"/>
          <p:cNvGrpSpPr/>
          <p:nvPr/>
        </p:nvGrpSpPr>
        <p:grpSpPr>
          <a:xfrm>
            <a:off x="7222124" y="1804250"/>
            <a:ext cx="4329248" cy="3541228"/>
            <a:chOff x="385009" y="3170059"/>
            <a:chExt cx="5660972" cy="5771262"/>
          </a:xfrm>
        </p:grpSpPr>
        <p:pic>
          <p:nvPicPr>
            <p:cNvPr id="111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12" name="그룹 111"/>
          <p:cNvGrpSpPr/>
          <p:nvPr/>
        </p:nvGrpSpPr>
        <p:grpSpPr>
          <a:xfrm>
            <a:off x="7113795" y="1698093"/>
            <a:ext cx="4207642" cy="3375984"/>
            <a:chOff x="98780" y="2995141"/>
            <a:chExt cx="5501956" cy="5501956"/>
          </a:xfrm>
        </p:grpSpPr>
        <p:pic>
          <p:nvPicPr>
            <p:cNvPr id="113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grpSp>
        <p:nvGrpSpPr>
          <p:cNvPr id="118" name="그룹 117"/>
          <p:cNvGrpSpPr/>
          <p:nvPr/>
        </p:nvGrpSpPr>
        <p:grpSpPr>
          <a:xfrm>
            <a:off x="2617003" y="1794675"/>
            <a:ext cx="4329248" cy="3541228"/>
            <a:chOff x="385009" y="3170059"/>
            <a:chExt cx="5660972" cy="5771262"/>
          </a:xfrm>
        </p:grpSpPr>
        <p:pic>
          <p:nvPicPr>
            <p:cNvPr id="119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20" name="그룹 119"/>
          <p:cNvGrpSpPr/>
          <p:nvPr/>
        </p:nvGrpSpPr>
        <p:grpSpPr>
          <a:xfrm>
            <a:off x="2508674" y="1688518"/>
            <a:ext cx="4207642" cy="3375984"/>
            <a:chOff x="98780" y="2995141"/>
            <a:chExt cx="5501956" cy="5501956"/>
          </a:xfrm>
        </p:grpSpPr>
        <p:pic>
          <p:nvPicPr>
            <p:cNvPr id="121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511" y="1981191"/>
            <a:ext cx="4179967" cy="305741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796" y="2028497"/>
            <a:ext cx="4193020" cy="3010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1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57998"/>
            <a:ext cx="1890607" cy="5279322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>
                <a:solidFill>
                  <a:prstClr val="white"/>
                </a:solidFill>
              </a:rPr>
              <a:t>PPTBIZCAM</a:t>
            </a:r>
            <a:endParaRPr lang="ko-KR" altLang="en-US" sz="700" b="1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43754"/>
              </p:ext>
            </p:extLst>
          </p:nvPr>
        </p:nvGraphicFramePr>
        <p:xfrm>
          <a:off x="868988" y="1283450"/>
          <a:ext cx="891784" cy="430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OVERVIEW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순서도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482966"/>
            <a:ext cx="346596" cy="41342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604039"/>
            <a:ext cx="9400103" cy="101163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b="1" i="1" kern="0" dirty="0">
              <a:solidFill>
                <a:schemeClr val="tx1"/>
              </a:solidFill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3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프로그램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실행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화면</a:t>
            </a:r>
            <a:endParaRPr lang="en-US" altLang="ko-KR" sz="1900" b="1" i="1" kern="0" dirty="0">
              <a:solidFill>
                <a:schemeClr val="tx1"/>
              </a:solidFill>
              <a:ea typeface="맑은 고딕"/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76018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6" name="그룹 85"/>
          <p:cNvGrpSpPr/>
          <p:nvPr/>
        </p:nvGrpSpPr>
        <p:grpSpPr>
          <a:xfrm>
            <a:off x="429639" y="3537711"/>
            <a:ext cx="1609749" cy="514350"/>
            <a:chOff x="206351" y="1780369"/>
            <a:chExt cx="1609749" cy="514350"/>
          </a:xfrm>
        </p:grpSpPr>
        <p:sp>
          <p:nvSpPr>
            <p:cNvPr id="87" name="양쪽 모서리가 둥근 사각형 86"/>
            <p:cNvSpPr/>
            <p:nvPr/>
          </p:nvSpPr>
          <p:spPr>
            <a:xfrm rot="16200000">
              <a:off x="833792" y="131241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>
                  <a:solidFill>
                    <a:prstClr val="white"/>
                  </a:solidFill>
                </a:rPr>
                <a:t>코드 구현</a:t>
              </a:r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89" name="모서리가 둥근 직사각형 88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직각 삼각형 89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50179"/>
            <a:ext cx="193117" cy="3768698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pic>
        <p:nvPicPr>
          <p:cNvPr id="7" name="Object 31">
            <a:extLst>
              <a:ext uri="{FF2B5EF4-FFF2-40B4-BE49-F238E27FC236}">
                <a16:creationId xmlns:a16="http://schemas.microsoft.com/office/drawing/2014/main" id="{67D03E9A-FEBF-410E-819E-5B1E28B6802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64828" y="1655380"/>
            <a:ext cx="2867574" cy="39015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137" y="2036375"/>
            <a:ext cx="2858400" cy="3526619"/>
          </a:xfrm>
          <a:prstGeom prst="rect">
            <a:avLst/>
          </a:prstGeom>
        </p:spPr>
      </p:pic>
      <p:pic>
        <p:nvPicPr>
          <p:cNvPr id="61" name="Object 31">
            <a:extLst>
              <a:ext uri="{FF2B5EF4-FFF2-40B4-BE49-F238E27FC236}">
                <a16:creationId xmlns:a16="http://schemas.microsoft.com/office/drawing/2014/main" id="{DD62FD5A-27BA-4B98-BCA1-1FC12A1245E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86552" y="1655380"/>
            <a:ext cx="2867574" cy="39015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545" y="2035885"/>
            <a:ext cx="2858400" cy="3527109"/>
          </a:xfrm>
          <a:prstGeom prst="rect">
            <a:avLst/>
          </a:prstGeom>
        </p:spPr>
      </p:pic>
      <p:pic>
        <p:nvPicPr>
          <p:cNvPr id="62" name="Object 31">
            <a:extLst>
              <a:ext uri="{FF2B5EF4-FFF2-40B4-BE49-F238E27FC236}">
                <a16:creationId xmlns:a16="http://schemas.microsoft.com/office/drawing/2014/main" id="{D3114258-DFA2-4690-8CE1-1C90C3A9EA2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513380" y="1655380"/>
            <a:ext cx="2867574" cy="39015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214" y="2035453"/>
            <a:ext cx="2858400" cy="35291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D32BCB5-59EC-4BD5-87B8-A743B38C5EFA}"/>
              </a:ext>
            </a:extLst>
          </p:cNvPr>
          <p:cNvSpPr txBox="1"/>
          <p:nvPr/>
        </p:nvSpPr>
        <p:spPr>
          <a:xfrm>
            <a:off x="2375551" y="1661427"/>
            <a:ext cx="257986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/>
              </a:rPr>
              <a:t>메인</a:t>
            </a:r>
            <a:endParaRPr lang="en-US" altLang="ko-KR" sz="2400" dirty="0">
              <a:solidFill>
                <a:srgbClr val="3333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7DA9EAB-51C8-4557-855C-49D889AF34C0}"/>
              </a:ext>
            </a:extLst>
          </p:cNvPr>
          <p:cNvSpPr txBox="1"/>
          <p:nvPr/>
        </p:nvSpPr>
        <p:spPr>
          <a:xfrm>
            <a:off x="8577576" y="1620399"/>
            <a:ext cx="257986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/>
              </a:rPr>
              <a:t>2번코드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6639762-831E-4B26-851A-C7578BFC470E}"/>
              </a:ext>
            </a:extLst>
          </p:cNvPr>
          <p:cNvSpPr txBox="1"/>
          <p:nvPr/>
        </p:nvSpPr>
        <p:spPr>
          <a:xfrm>
            <a:off x="5397275" y="1661427"/>
            <a:ext cx="257986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/>
              </a:rPr>
              <a:t>1번 코드</a:t>
            </a:r>
            <a:endParaRPr lang="en-US" altLang="ko-KR" dirty="0">
              <a:solidFill>
                <a:srgbClr val="3333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/>
            </a:endParaRPr>
          </a:p>
        </p:txBody>
      </p:sp>
    </p:spTree>
    <p:extLst>
      <p:ext uri="{BB962C8B-B14F-4D97-AF65-F5344CB8AC3E}">
        <p14:creationId xmlns:p14="http://schemas.microsoft.com/office/powerpoint/2010/main" val="1746005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989115"/>
              </p:ext>
            </p:extLst>
          </p:nvPr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75036" y="4423578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lIns="91440" tIns="45720" rIns="91440" bIns="45720" rtlCol="0" anchor="ctr">
              <a:noAutofit/>
            </a:bodyPr>
            <a:lstStyle/>
            <a:p>
              <a:pPr algn="ctr"/>
              <a:r>
                <a:rPr lang="ko-KR" altLang="en-US" sz="900" b="1" dirty="0">
                  <a:ea typeface="맑은 고딕"/>
                </a:rPr>
                <a:t>순서도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2" name="그룹 71"/>
          <p:cNvGrpSpPr/>
          <p:nvPr/>
        </p:nvGrpSpPr>
        <p:grpSpPr>
          <a:xfrm>
            <a:off x="2397877" y="1411942"/>
            <a:ext cx="9373209" cy="4667689"/>
            <a:chOff x="98780" y="2995141"/>
            <a:chExt cx="5501956" cy="5501956"/>
          </a:xfrm>
        </p:grpSpPr>
        <p:pic>
          <p:nvPicPr>
            <p:cNvPr id="73" name="Object 3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sp>
        <p:nvSpPr>
          <p:cNvPr id="62" name="모서리가 둥근 직사각형 61"/>
          <p:cNvSpPr/>
          <p:nvPr/>
        </p:nvSpPr>
        <p:spPr>
          <a:xfrm>
            <a:off x="2370983" y="536806"/>
            <a:ext cx="9400103" cy="82134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순서도</a:t>
            </a:r>
            <a:endParaRPr lang="en-US" altLang="ko-KR" sz="2400" b="1" i="1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2" name="그림 9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492" y="1859558"/>
            <a:ext cx="9214070" cy="4178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2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959"/>
            <a:ext cx="12192000" cy="689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67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/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75036" y="5172440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lIns="91440" tIns="45720" rIns="91440" bIns="45720" rtlCol="0" anchor="ctr">
              <a:noAutofit/>
            </a:bodyPr>
            <a:lstStyle/>
            <a:p>
              <a:pPr algn="ctr"/>
              <a:r>
                <a:rPr lang="ko-KR" altLang="en-US" sz="900" b="1" dirty="0">
                  <a:ea typeface="맑은 고딕"/>
                </a:rPr>
                <a:t>결론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2370983" y="536806"/>
            <a:ext cx="9400103" cy="82134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후기</a:t>
            </a:r>
            <a:endParaRPr lang="en-US" altLang="ko-KR" sz="2400" b="1" i="1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자유형 91"/>
          <p:cNvSpPr/>
          <p:nvPr/>
        </p:nvSpPr>
        <p:spPr>
          <a:xfrm flipH="1">
            <a:off x="2619832" y="2130960"/>
            <a:ext cx="8984040" cy="3597487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rgbClr val="3333CC"/>
          </a:solidFill>
          <a:ln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endParaRPr lang="en-US" altLang="ko-KR" sz="2400" kern="1400" dirty="0">
              <a:solidFill>
                <a:schemeClr val="tx1"/>
              </a:solidFill>
              <a:ea typeface="야놀자 야체 B" panose="02020603020101020101"/>
            </a:endParaRPr>
          </a:p>
        </p:txBody>
      </p:sp>
      <p:sp>
        <p:nvSpPr>
          <p:cNvPr id="93" name="자유형 92"/>
          <p:cNvSpPr/>
          <p:nvPr/>
        </p:nvSpPr>
        <p:spPr>
          <a:xfrm flipH="1">
            <a:off x="2467236" y="1910037"/>
            <a:ext cx="8984040" cy="3597487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21269" y="2198077"/>
            <a:ext cx="771085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발표를 마치면서</a:t>
            </a:r>
            <a:r>
              <a:rPr lang="en-US" altLang="ko-KR" dirty="0" smtClean="0"/>
              <a:t>..</a:t>
            </a:r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로또 확률을 높이는 다양한 방법을 알게 되었고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직접 코딩으로 구현해보면서 헷갈렸던 </a:t>
            </a:r>
            <a:r>
              <a:rPr lang="en-US" altLang="ko-KR" dirty="0" smtClean="0"/>
              <a:t>for </a:t>
            </a:r>
            <a:r>
              <a:rPr lang="ko-KR" altLang="en-US" dirty="0" smtClean="0"/>
              <a:t>문과 </a:t>
            </a:r>
            <a:r>
              <a:rPr lang="en-US" altLang="ko-KR" dirty="0" smtClean="0"/>
              <a:t>if </a:t>
            </a:r>
            <a:r>
              <a:rPr lang="ko-KR" altLang="en-US" dirty="0" smtClean="0"/>
              <a:t>문의 개념을 정확히 알게 되었습니다</a:t>
            </a:r>
            <a:r>
              <a:rPr lang="en-US" altLang="ko-KR" dirty="0" smtClean="0"/>
              <a:t>. 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948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/>
          <p:cNvGrpSpPr/>
          <p:nvPr/>
        </p:nvGrpSpPr>
        <p:grpSpPr>
          <a:xfrm>
            <a:off x="2322404" y="676763"/>
            <a:ext cx="7057580" cy="5149523"/>
            <a:chOff x="98780" y="2995141"/>
            <a:chExt cx="5501956" cy="5501956"/>
          </a:xfrm>
        </p:grpSpPr>
        <p:pic>
          <p:nvPicPr>
            <p:cNvPr id="20" name="Object 3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1026" name="Picture 2" descr="제리감사 깔끔버전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859" y="1171079"/>
            <a:ext cx="7056668" cy="4655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2690860" y="676082"/>
            <a:ext cx="5864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“</a:t>
            </a:r>
            <a:r>
              <a:rPr lang="ko-KR" altLang="en-US" sz="2800" dirty="0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 들어주셔서 감사합니다</a:t>
            </a:r>
            <a:r>
              <a:rPr lang="en-US" altLang="ko-KR" sz="2800" dirty="0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.”</a:t>
            </a:r>
            <a:endParaRPr lang="ko-KR" altLang="en-US" sz="2800" dirty="0">
              <a:solidFill>
                <a:srgbClr val="3333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675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20CB3A96-C39C-4332-B9E9-BFC14BE335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1914973" y="375329"/>
            <a:ext cx="9912792" cy="6108322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629656"/>
              </p:ext>
            </p:extLst>
          </p:nvPr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22484" y="1410696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en-US" altLang="ko-KR" sz="900" b="1" dirty="0">
                  <a:solidFill>
                    <a:prstClr val="white"/>
                  </a:solidFill>
                </a:rPr>
                <a:t>OVERVIEW</a:t>
              </a:r>
              <a:endParaRPr lang="ko-KR" altLang="en-US" sz="900" b="1" dirty="0">
                <a:solidFill>
                  <a:prstClr val="white"/>
                </a:solidFill>
              </a:endParaRP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자유형 254"/>
          <p:cNvSpPr/>
          <p:nvPr/>
        </p:nvSpPr>
        <p:spPr>
          <a:xfrm flipH="1">
            <a:off x="8246368" y="1570660"/>
            <a:ext cx="3264313" cy="4032639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  <a:p>
            <a:endParaRPr lang="en-US" altLang="ko-KR"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     〮 개발 배경</a:t>
            </a:r>
            <a:endParaRPr lang="en-US" altLang="ko-KR" sz="2400" b="1" kern="1400" dirty="0">
              <a:solidFill>
                <a:schemeClr val="tx1"/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〮</a:t>
            </a: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자료조사</a:t>
            </a:r>
            <a:endParaRPr lang="en-US" altLang="ko-KR" sz="2400" b="1" kern="1400" dirty="0">
              <a:solidFill>
                <a:schemeClr val="tx1"/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〮</a:t>
            </a: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코드 구현</a:t>
            </a:r>
            <a:endParaRPr lang="en-US" altLang="ko-KR" sz="2400" b="1" kern="1400" dirty="0">
              <a:solidFill>
                <a:schemeClr val="tx1"/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〮</a:t>
            </a: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순서도</a:t>
            </a:r>
            <a:endParaRPr lang="en-US" altLang="ko-KR" sz="2400" b="1" kern="1400" dirty="0">
              <a:solidFill>
                <a:schemeClr val="tx1"/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〮</a:t>
            </a: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</a:t>
            </a:r>
            <a:r>
              <a:rPr lang="ko-KR" altLang="en-US" sz="2400" b="1" kern="1400" dirty="0" smtClean="0">
                <a:solidFill>
                  <a:schemeClr val="tx1"/>
                </a:solidFill>
                <a:ea typeface="야놀자 야체 B" panose="02020603020101020101"/>
              </a:rPr>
              <a:t>후기</a:t>
            </a:r>
            <a:endParaRPr lang="en-US" altLang="ko-KR" sz="2400" b="1" kern="1400" dirty="0">
              <a:solidFill>
                <a:schemeClr val="tx1"/>
              </a:solidFill>
              <a:ea typeface="야놀자 야체 B" panose="02020603020101020101"/>
            </a:endParaRPr>
          </a:p>
        </p:txBody>
      </p: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98B07C45-84C6-4277-9A19-EBCB5C742628}"/>
              </a:ext>
            </a:extLst>
          </p:cNvPr>
          <p:cNvSpPr txBox="1"/>
          <p:nvPr/>
        </p:nvSpPr>
        <p:spPr>
          <a:xfrm>
            <a:off x="2410359" y="3694555"/>
            <a:ext cx="4684122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b="1" dirty="0" smtClean="0">
                <a:solidFill>
                  <a:srgbClr val="3333CC"/>
                </a:solidFill>
                <a:latin typeface="양재벨라체M" pitchFamily="18" charset="-127"/>
                <a:ea typeface="양재벨라체M" pitchFamily="18" charset="-127"/>
              </a:rPr>
              <a:t>다음과 </a:t>
            </a:r>
            <a:r>
              <a:rPr lang="ko-KR" altLang="en-US" sz="3200" b="1" dirty="0">
                <a:solidFill>
                  <a:srgbClr val="3333CC"/>
                </a:solidFill>
                <a:latin typeface="양재벨라체M" pitchFamily="18" charset="-127"/>
                <a:ea typeface="양재벨라체M" pitchFamily="18" charset="-127"/>
              </a:rPr>
              <a:t>같은 순서로</a:t>
            </a:r>
            <a:endParaRPr lang="en-US" altLang="ko-KR" sz="3200" b="1" dirty="0">
              <a:solidFill>
                <a:srgbClr val="3333CC"/>
              </a:solidFill>
              <a:latin typeface="양재벨라체M" pitchFamily="18" charset="-127"/>
              <a:ea typeface="양재벨라체M" pitchFamily="18" charset="-127"/>
            </a:endParaRPr>
          </a:p>
          <a:p>
            <a:r>
              <a:rPr lang="ko-KR" altLang="en-US" sz="3200" b="1" dirty="0">
                <a:solidFill>
                  <a:srgbClr val="3333CC"/>
                </a:solidFill>
                <a:latin typeface="양재벨라체M" pitchFamily="18" charset="-127"/>
                <a:ea typeface="양재벨라체M" pitchFamily="18" charset="-127"/>
              </a:rPr>
              <a:t>발표를 </a:t>
            </a:r>
            <a:r>
              <a:rPr lang="ko-KR" altLang="en-US" sz="3200" b="1" dirty="0" smtClean="0">
                <a:solidFill>
                  <a:srgbClr val="3333CC"/>
                </a:solidFill>
                <a:latin typeface="양재벨라체M" pitchFamily="18" charset="-127"/>
                <a:ea typeface="양재벨라체M" pitchFamily="18" charset="-127"/>
              </a:rPr>
              <a:t>진행</a:t>
            </a:r>
            <a:r>
              <a:rPr lang="ko-KR" altLang="en-US" sz="3200" b="1" dirty="0" smtClean="0">
                <a:solidFill>
                  <a:srgbClr val="3333CC"/>
                </a:solidFill>
                <a:latin typeface="양재벨라체M" pitchFamily="18" charset="-127"/>
                <a:ea typeface="양재벨라체M" pitchFamily="18" charset="-127"/>
              </a:rPr>
              <a:t>하겠습니다</a:t>
            </a:r>
            <a:r>
              <a:rPr lang="en-US" altLang="ko-KR" sz="3200" dirty="0">
                <a:solidFill>
                  <a:srgbClr val="3333CC"/>
                </a:solidFill>
                <a:latin typeface="양재벨라체M" pitchFamily="18" charset="-127"/>
                <a:ea typeface="양재벨라체M" pitchFamily="18" charset="-127"/>
              </a:rPr>
              <a:t>.</a:t>
            </a:r>
            <a:endParaRPr lang="ko-KR" altLang="en-US" sz="3200" dirty="0">
              <a:solidFill>
                <a:srgbClr val="3333CC"/>
              </a:solidFill>
              <a:latin typeface="양재벨라체M" pitchFamily="18" charset="-127"/>
              <a:ea typeface="양재벨라체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48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84671"/>
              </p:ext>
            </p:extLst>
          </p:nvPr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22484" y="2181413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 dirty="0">
                  <a:solidFill>
                    <a:prstClr val="white"/>
                  </a:solidFill>
                </a:rPr>
                <a:t>개발 배경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292155" y="563081"/>
            <a:ext cx="9400103" cy="77863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개발 배경</a:t>
            </a:r>
            <a:endParaRPr lang="ko-KR" altLang="en-US" sz="48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sp>
        <p:nvSpPr>
          <p:cNvPr id="61" name="자유형 60"/>
          <p:cNvSpPr/>
          <p:nvPr/>
        </p:nvSpPr>
        <p:spPr>
          <a:xfrm flipH="1">
            <a:off x="6514207" y="1798120"/>
            <a:ext cx="5089663" cy="4032639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rgbClr val="3333CC"/>
          </a:solidFill>
          <a:ln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endParaRPr lang="en-US" altLang="ko-KR" sz="2400" kern="1400" dirty="0">
              <a:solidFill>
                <a:schemeClr val="tx1"/>
              </a:solidFill>
              <a:ea typeface="야놀자 야체 B" panose="02020603020101020101"/>
            </a:endParaRPr>
          </a:p>
        </p:txBody>
      </p:sp>
      <p:sp>
        <p:nvSpPr>
          <p:cNvPr id="255" name="자유형 254"/>
          <p:cNvSpPr/>
          <p:nvPr/>
        </p:nvSpPr>
        <p:spPr>
          <a:xfrm flipH="1">
            <a:off x="6361611" y="1577197"/>
            <a:ext cx="5089663" cy="4032639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5DE2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pPr lvl="0"/>
            <a:endParaRPr lang="en-US" altLang="ko-KR" dirty="0">
              <a:solidFill>
                <a:prstClr val="black"/>
              </a:solidFill>
              <a:ea typeface="야놀자 야체 B" panose="02020603020101020101"/>
            </a:endParaRPr>
          </a:p>
          <a:p>
            <a:pPr lvl="0"/>
            <a:endParaRPr lang="en-US" altLang="ko-KR" dirty="0">
              <a:solidFill>
                <a:prstClr val="black"/>
              </a:solidFill>
              <a:latin typeface="+mj-lt"/>
              <a:ea typeface="야놀자 야체 B" panose="02020603020101020101"/>
            </a:endParaRPr>
          </a:p>
          <a:p>
            <a:pPr lvl="0" algn="ctr"/>
            <a:r>
              <a:rPr lang="en-US" altLang="ko-KR" b="1" dirty="0">
                <a:solidFill>
                  <a:prstClr val="black"/>
                </a:solidFill>
                <a:latin typeface="+mn-ea"/>
                <a:ea typeface="야놀자 야체 B"/>
              </a:rPr>
              <a:t>"</a:t>
            </a:r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어떻게 당첨 확률을 높일까</a:t>
            </a:r>
            <a:r>
              <a:rPr lang="en-US" altLang="ko-KR" b="1" dirty="0">
                <a:solidFill>
                  <a:prstClr val="black"/>
                </a:solidFill>
                <a:latin typeface="+mn-ea"/>
                <a:ea typeface="야놀자 야체 B"/>
              </a:rPr>
              <a:t>?“</a:t>
            </a:r>
          </a:p>
          <a:p>
            <a:pPr lvl="0"/>
            <a:endParaRPr lang="en-US" altLang="ko-KR" b="1" dirty="0">
              <a:solidFill>
                <a:prstClr val="black"/>
              </a:solidFill>
              <a:latin typeface="+mn-ea"/>
              <a:ea typeface="야놀자 야체 B"/>
            </a:endParaRPr>
          </a:p>
          <a:p>
            <a:pPr lvl="0"/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 </a:t>
            </a:r>
            <a:endParaRPr lang="en-US" altLang="ko-KR" b="1" dirty="0">
              <a:solidFill>
                <a:prstClr val="black"/>
              </a:solidFill>
              <a:latin typeface="+mn-ea"/>
              <a:ea typeface="야놀자 야체 B"/>
            </a:endParaRPr>
          </a:p>
          <a:p>
            <a:pPr lvl="0"/>
            <a:endParaRPr lang="ko-KR" altLang="en-US" b="1" dirty="0">
              <a:solidFill>
                <a:prstClr val="black"/>
              </a:solidFill>
              <a:latin typeface="+mn-ea"/>
              <a:ea typeface="야놀자 야체 B"/>
            </a:endParaRPr>
          </a:p>
          <a:p>
            <a:pPr lvl="0"/>
            <a:r>
              <a:rPr lang="ko-KR" altLang="en-US" b="1" dirty="0" err="1">
                <a:solidFill>
                  <a:prstClr val="black"/>
                </a:solidFill>
                <a:latin typeface="+mn-ea"/>
                <a:ea typeface="야놀자 야체 B"/>
              </a:rPr>
              <a:t>로또는</a:t>
            </a:r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 컴퓨터가 아닌 물리적인 공을 </a:t>
            </a:r>
            <a:r>
              <a:rPr lang="ko-KR" altLang="en-US" b="1" dirty="0" err="1">
                <a:solidFill>
                  <a:prstClr val="black"/>
                </a:solidFill>
                <a:latin typeface="+mn-ea"/>
                <a:ea typeface="야놀자 야체 B"/>
              </a:rPr>
              <a:t>회전통에</a:t>
            </a:r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 넣고 돌려서 추첨하는 방식입니다</a:t>
            </a:r>
            <a:r>
              <a:rPr lang="en-US" altLang="ko-KR" b="1" dirty="0">
                <a:solidFill>
                  <a:prstClr val="black"/>
                </a:solidFill>
                <a:latin typeface="+mn-ea"/>
                <a:ea typeface="야놀자 야체 B"/>
              </a:rPr>
              <a:t>.</a:t>
            </a:r>
            <a:endParaRPr lang="ko-KR" altLang="en-US" b="1" dirty="0">
              <a:solidFill>
                <a:prstClr val="black"/>
              </a:solidFill>
              <a:latin typeface="+mn-ea"/>
              <a:ea typeface="야놀자 야체 B"/>
            </a:endParaRPr>
          </a:p>
          <a:p>
            <a:pPr lvl="0"/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그렇기 때문에 추첨 기계에 따라 자주 추첨되는 번호와 자주 추첨되지 않는 번호의 차이가 발생하게 됩니다</a:t>
            </a:r>
            <a:r>
              <a:rPr lang="en-US" altLang="ko-KR" b="1" dirty="0">
                <a:solidFill>
                  <a:prstClr val="black"/>
                </a:solidFill>
                <a:latin typeface="+mn-ea"/>
                <a:ea typeface="야놀자 야체 B"/>
              </a:rPr>
              <a:t>.</a:t>
            </a:r>
            <a:endParaRPr lang="ko-KR" altLang="en-US" b="1" dirty="0">
              <a:solidFill>
                <a:prstClr val="black"/>
              </a:solidFill>
              <a:latin typeface="+mn-ea"/>
              <a:ea typeface="야놀자 야체 B"/>
            </a:endParaRPr>
          </a:p>
          <a:p>
            <a:pPr lvl="0"/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이러한 통계를 바탕으로 프로그램을 구현하였습니다</a:t>
            </a:r>
          </a:p>
        </p:txBody>
      </p: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3287708" y="5409821"/>
            <a:ext cx="2088232" cy="216024"/>
          </a:xfrm>
          <a:prstGeom prst="rect">
            <a:avLst/>
          </a:prstGeom>
          <a:solidFill>
            <a:srgbClr val="3333CC"/>
          </a:solidFill>
          <a:ln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순서도: 수동 연산 53"/>
          <p:cNvSpPr/>
          <p:nvPr/>
        </p:nvSpPr>
        <p:spPr>
          <a:xfrm flipV="1">
            <a:off x="3503732" y="3806173"/>
            <a:ext cx="1656184" cy="1603648"/>
          </a:xfrm>
          <a:prstGeom prst="flowChartManualOperation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/>
          <p:cNvSpPr/>
          <p:nvPr/>
        </p:nvSpPr>
        <p:spPr>
          <a:xfrm>
            <a:off x="2806417" y="1660880"/>
            <a:ext cx="3060000" cy="3060000"/>
          </a:xfrm>
          <a:prstGeom prst="ellipse">
            <a:avLst/>
          </a:prstGeom>
          <a:solidFill>
            <a:schemeClr val="bg1"/>
          </a:solidFill>
          <a:ln w="28575"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 rot="21019263">
            <a:off x="3340341" y="3025675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FDE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제목 14"/>
          <p:cNvSpPr txBox="1">
            <a:spLocks/>
          </p:cNvSpPr>
          <p:nvPr/>
        </p:nvSpPr>
        <p:spPr>
          <a:xfrm rot="21019263">
            <a:off x="3308943" y="3124225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12</a:t>
            </a:r>
            <a:endParaRPr lang="ko-KR" altLang="en-US" sz="1600" b="1" dirty="0"/>
          </a:p>
        </p:txBody>
      </p:sp>
      <p:sp>
        <p:nvSpPr>
          <p:cNvPr id="63" name="타원 62"/>
          <p:cNvSpPr/>
          <p:nvPr/>
        </p:nvSpPr>
        <p:spPr>
          <a:xfrm rot="2307862">
            <a:off x="3881796" y="2724314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제목 14"/>
          <p:cNvSpPr txBox="1">
            <a:spLocks/>
          </p:cNvSpPr>
          <p:nvPr/>
        </p:nvSpPr>
        <p:spPr>
          <a:xfrm rot="2307862">
            <a:off x="3965765" y="2822864"/>
            <a:ext cx="398342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b="1" dirty="0"/>
              <a:t>1</a:t>
            </a:r>
            <a:endParaRPr lang="ko-KR" altLang="en-US" sz="1800" b="1" dirty="0"/>
          </a:p>
        </p:txBody>
      </p:sp>
      <p:sp>
        <p:nvSpPr>
          <p:cNvPr id="65" name="타원 64"/>
          <p:cNvSpPr/>
          <p:nvPr/>
        </p:nvSpPr>
        <p:spPr>
          <a:xfrm rot="19224330">
            <a:off x="4439217" y="3481125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제목 14"/>
          <p:cNvSpPr txBox="1">
            <a:spLocks/>
          </p:cNvSpPr>
          <p:nvPr/>
        </p:nvSpPr>
        <p:spPr>
          <a:xfrm rot="19224330">
            <a:off x="4407819" y="3579675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43</a:t>
            </a:r>
            <a:endParaRPr lang="ko-KR" altLang="en-US" sz="1600" b="1" dirty="0"/>
          </a:p>
        </p:txBody>
      </p:sp>
      <p:sp>
        <p:nvSpPr>
          <p:cNvPr id="67" name="타원 66"/>
          <p:cNvSpPr/>
          <p:nvPr/>
        </p:nvSpPr>
        <p:spPr>
          <a:xfrm rot="842132">
            <a:off x="4425442" y="2651881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FF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제목 14"/>
          <p:cNvSpPr txBox="1">
            <a:spLocks/>
          </p:cNvSpPr>
          <p:nvPr/>
        </p:nvSpPr>
        <p:spPr>
          <a:xfrm rot="842132">
            <a:off x="4394044" y="2750431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18</a:t>
            </a:r>
            <a:endParaRPr lang="ko-KR" altLang="en-US" sz="1600" b="1" dirty="0"/>
          </a:p>
        </p:txBody>
      </p:sp>
      <p:sp>
        <p:nvSpPr>
          <p:cNvPr id="69" name="타원 68"/>
          <p:cNvSpPr/>
          <p:nvPr/>
        </p:nvSpPr>
        <p:spPr>
          <a:xfrm rot="310446">
            <a:off x="3950152" y="3585736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1E04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제목 14"/>
          <p:cNvSpPr txBox="1">
            <a:spLocks/>
          </p:cNvSpPr>
          <p:nvPr/>
        </p:nvSpPr>
        <p:spPr>
          <a:xfrm rot="310446">
            <a:off x="3918754" y="3684286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38</a:t>
            </a:r>
            <a:endParaRPr lang="ko-KR" altLang="en-US" sz="1600" b="1" dirty="0"/>
          </a:p>
        </p:txBody>
      </p:sp>
      <p:sp>
        <p:nvSpPr>
          <p:cNvPr id="72" name="타원 71"/>
          <p:cNvSpPr/>
          <p:nvPr/>
        </p:nvSpPr>
        <p:spPr>
          <a:xfrm rot="310446">
            <a:off x="4195188" y="3117788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08D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제목 14"/>
          <p:cNvSpPr txBox="1">
            <a:spLocks/>
          </p:cNvSpPr>
          <p:nvPr/>
        </p:nvSpPr>
        <p:spPr>
          <a:xfrm rot="310446">
            <a:off x="4163790" y="3216338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21</a:t>
            </a:r>
            <a:endParaRPr lang="ko-KR" altLang="en-US" sz="1600" b="1" dirty="0"/>
          </a:p>
        </p:txBody>
      </p:sp>
      <p:sp>
        <p:nvSpPr>
          <p:cNvPr id="74" name="타원 73"/>
          <p:cNvSpPr/>
          <p:nvPr/>
        </p:nvSpPr>
        <p:spPr>
          <a:xfrm rot="842132">
            <a:off x="3779678" y="2363849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제목 14"/>
          <p:cNvSpPr txBox="1">
            <a:spLocks/>
          </p:cNvSpPr>
          <p:nvPr/>
        </p:nvSpPr>
        <p:spPr>
          <a:xfrm rot="842132">
            <a:off x="3748280" y="2462399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43</a:t>
            </a:r>
            <a:endParaRPr lang="ko-KR" altLang="en-US" sz="1600" b="1" dirty="0"/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8" name="원호 77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3434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4.99537E-7 C 0.00225 -0.0155 0.00139 -0.01411 0.0118 -0.0192 C 0.01475 -0.02081 0.01979 -0.02683 0.01979 -0.0266 C 0.02291 -0.02613 0.02604 -0.0266 0.02882 -0.02498 C 0.03229 -0.02266 0.03663 -0.0118 0.03941 -0.00786 C 0.0408 -0.00185 0.04184 0.0037 0.04323 0.00948 C 0.04184 0.02081 0.04114 0.02128 0.03402 0.02498 C 0.03055 0.02428 0.02673 0.02567 0.02361 0.02289 C 0.01996 0.01989 0.01823 0.01156 0.01701 0.00578 C 0.01736 0.00116 0.01718 -0.00347 0.01823 -0.00786 C 0.02014 -0.01434 0.02656 -0.01665 0.03038 -0.0192 C 0.03142 -0.02035 0.03264 -0.02197 0.03402 -0.0229 C 0.03663 -0.02475 0.04184 -0.02683 0.04184 -0.0266 C 0.05034 -0.0259 0.06007 -0.02937 0.06701 -0.0229 C 0.07048 -0.01943 0.0743 -0.00994 0.07621 -0.00578 C 0.07691 -0.00393 0.07882 4.99537E-7 0.07882 0.00023 C 0.07968 0.00578 0.08177 0.01734 0.07882 0.02289 C 0.07691 0.02613 0.07083 0.0266 0.07083 0.02683 C 0.06423 0.02567 0.0559 0.02937 0.05121 0.02289 C 0.04757 0.01804 0.05121 0.00856 0.05243 0.00185 C 0.05416 -0.00671 0.06684 -0.00879 0.07222 -0.01156 C 0.07882 -0.01064 0.08646 -0.01318 0.09184 -0.00786 C 0.1 4.99537E-7 0.10277 0.01573 0.10781 0.0266 C 0.10972 0.03631 0.10937 0.04602 0.1118 0.05527 C 0.11128 0.06383 0.11146 0.07215 0.11024 0.08048 C 0.1092 0.08881 0.10034 0.0895 0.09583 0.09181 C 0.09062 0.09112 0.08524 0.09135 0.08003 0.08973 C 0.07604 0.08881 0.07343 0.0747 0.07343 0.07493 C 0.07517 0.0562 0.0743 0.0562 0.0868 0.05944 C 0.08802 0.06059 0.08975 0.06105 0.09062 0.06314 C 0.09201 0.0666 0.09323 0.0747 0.09323 0.07493 C 0.09236 0.08534 0.09236 0.09644 0.09062 0.10708 C 0.0901 0.10939 0.08819 0.11008 0.0868 0.11078 C 0.08021 0.11517 0.07274 0.11887 0.0658 0.12049 C 0.0559 0.11956 0.04305 0.12535 0.0368 0.11471 C 0.03142 0.10615 0.03142 0.10199 0.02882 0.09181 C 0.02847 0.08973 0.0276 0.08603 0.0276 0.08626 C 0.02968 0.06822 0.02968 0.07215 0.04184 0.0747 C 0.04878 0.08441 0.05052 0.09343 0.05243 0.10708 C 0.05121 0.13067 0.05382 0.13437 0.04323 0.14732 C 0.03628 0.15564 0.04288 0.15171 0.03402 0.15495 C 0.02968 0.16142 0.02708 0.16212 0.021 0.16466 C -0.02118 0.16142 0.00625 0.16559 -0.0132 0.15703 C -0.0158 0.15425 -0.01841 0.15171 -0.02101 0.14917 C -0.0224 0.14801 -0.02483 0.14524 -0.02483 0.14547 C -0.02639 0.13899 -0.02865 0.1346 -0.03021 0.12812 C -0.02848 0.10199 -0.03195 0.10361 -0.01563 0.10708 C -0.01216 0.11517 -0.00799 0.12118 -0.00521 0.1302 C -0.00434 0.1339 -0.00278 0.14154 -0.00278 0.14177 C -0.00521 0.15703 -0.01181 0.15125 -0.02101 0.14917 C -0.02448 0.14246 -0.02813 0.13691 -0.03143 0.1302 C -0.03403 0.12003 -0.03802 0.10846 -0.04184 0.09944 C -0.04341 0.08349 -0.04879 0.06013 -0.0382 0.04972 C -0.02848 0.05111 -0.02205 0.04995 -0.01441 0.05735 C -0.00834 0.07054 -0.01025 0.06452 -0.00782 0.0747 C -0.00834 0.07932 -0.00643 0.08626 -0.0092 0.08811 C -0.02223 0.09574 -0.02622 0.08487 -0.03525 0.08048 C -0.04028 0.06961 -0.04254 0.06198 -0.04462 0.04972 C -0.04358 0.04255 -0.04393 0.03515 -0.04184 0.02868 C -0.04167 0.0266 -0.03924 0.02752 -0.0382 0.0266 C -0.03663 0.02567 -0.03542 0.02405 -0.03438 0.02289 C -0.02275 0.01341 -0.00886 0.01018 0.00382 0.00763 C 0.01111 0.00347 0.00816 0.00393 0.01302 0.00393 L 3.05556E-6 4.99537E-7 Z " pathEditMode="relative" rAng="0" ptsTypes="ffffffffffffffffffffffffffffffffffffffffffffffffffffffffffffffAf">
                                      <p:cBhvr>
                                        <p:cTn id="6" dur="8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42" y="679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46901E-6 C 0.00226 -0.0155 0.00139 -0.01411 0.0118 -0.0192 C 0.01476 -0.02082 0.01979 -0.02683 0.01979 -0.0266 C 0.02292 -0.02614 0.02604 -0.0266 0.02882 -0.02498 C 0.03229 -0.02267 0.03663 -0.0118 0.03941 -0.00787 C 0.0408 -0.00185 0.04184 0.0037 0.04323 0.00948 C 0.04184 0.02081 0.04114 0.02127 0.03403 0.02497 C 0.03055 0.02428 0.02673 0.02567 0.02361 0.02289 C 0.01996 0.01989 0.01823 0.01156 0.01701 0.00578 C 0.01736 0.00115 0.01719 -0.00347 0.01823 -0.00787 C 0.02014 -0.01434 0.02656 -0.01665 0.03038 -0.0192 C 0.03142 -0.02035 0.03264 -0.02197 0.03403 -0.0229 C 0.03663 -0.02475 0.04184 -0.02683 0.04184 -0.0266 C 0.05035 -0.02591 0.06007 -0.02937 0.06701 -0.0229 C 0.07048 -0.01943 0.0743 -0.00995 0.07621 -0.00579 C 0.07691 -0.00394 0.07882 3.46901E-6 0.07882 0.00023 C 0.07969 0.00578 0.08177 0.01734 0.07882 0.02289 C 0.07691 0.02613 0.07083 0.02659 0.07083 0.02682 C 0.06423 0.02567 0.0559 0.02937 0.05121 0.02289 C 0.04757 0.01804 0.05121 0.00855 0.05243 0.00185 C 0.05417 -0.00671 0.06684 -0.00879 0.07222 -0.01157 C 0.07882 -0.01064 0.08646 -0.01319 0.09184 -0.00787 C 0.1 3.46901E-6 0.10278 0.01572 0.10781 0.02659 C 0.10972 0.03631 0.10937 0.04602 0.1118 0.05527 C 0.11128 0.06383 0.11146 0.07215 0.11024 0.08048 C 0.1092 0.0888 0.10035 0.0895 0.09583 0.09181 C 0.09062 0.09112 0.08524 0.09135 0.08003 0.08973 C 0.07604 0.0888 0.07344 0.0747 0.07344 0.07493 C 0.07517 0.05619 0.0743 0.05619 0.0868 0.05943 C 0.08802 0.06059 0.08976 0.06105 0.09062 0.06313 C 0.09201 0.0666 0.09323 0.0747 0.09323 0.07493 C 0.09236 0.08533 0.09236 0.09644 0.09062 0.10707 C 0.0901 0.10939 0.08819 0.11008 0.0868 0.11077 C 0.08021 0.11517 0.07274 0.11887 0.0658 0.12049 C 0.0559 0.11956 0.04305 0.12534 0.0368 0.11471 C 0.03142 0.10615 0.03142 0.10199 0.02882 0.09181 C 0.02847 0.08973 0.0276 0.08603 0.0276 0.08626 C 0.02969 0.06822 0.02969 0.07215 0.04184 0.0747 C 0.04878 0.08441 0.05052 0.09343 0.05243 0.10707 C 0.05121 0.13066 0.05382 0.13436 0.04323 0.14731 C 0.03628 0.15564 0.04288 0.15171 0.03403 0.15495 C 0.02969 0.16142 0.02708 0.16211 0.02101 0.16466 C -0.02118 0.16142 0.00625 0.16558 -0.0132 0.15703 C -0.0158 0.15425 -0.0184 0.15171 -0.02101 0.14916 C -0.0224 0.14801 -0.02483 0.14523 -0.02483 0.14546 C -0.02639 0.13899 -0.02865 0.13459 -0.03021 0.12812 C -0.02847 0.10199 -0.03195 0.1036 -0.01563 0.10707 C -0.01215 0.11517 -0.00799 0.12118 -0.00521 0.1302 C -0.00434 0.1339 -0.00278 0.14153 -0.00278 0.14176 C -0.00521 0.15703 -0.01181 0.15125 -0.02101 0.14916 C -0.02448 0.14246 -0.02813 0.13691 -0.03143 0.1302 C -0.03403 0.12002 -0.03802 0.10846 -0.04184 0.09944 C -0.0434 0.08348 -0.04879 0.06013 -0.0382 0.04972 C -0.02847 0.05111 -0.02205 0.04995 -0.01441 0.05735 C -0.00833 0.07053 -0.01024 0.06452 -0.00781 0.0747 C -0.00833 0.07932 -0.00643 0.08626 -0.0092 0.08811 C -0.02222 0.09574 -0.02622 0.08487 -0.03524 0.08048 C -0.04028 0.06961 -0.04254 0.06198 -0.04462 0.04972 C -0.04358 0.04255 -0.04393 0.03515 -0.04184 0.02867 C -0.04167 0.02659 -0.03924 0.02752 -0.0382 0.02659 C -0.03663 0.02567 -0.03542 0.02405 -0.03438 0.02289 C -0.02274 0.01341 -0.00886 0.01017 0.00382 0.00763 C 0.01111 0.00347 0.00816 0.00393 0.01302 0.00393 L 1.66667E-6 3.46901E-6 Z " pathEditMode="relative" rAng="0" ptsTypes="ffffffffffffffffffffffffffffffffffffffffffffffffffffffffffffffAf">
                                      <p:cBhvr>
                                        <p:cTn id="8" dur="8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42" y="679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48659E-6 C -0.00469 -0.01087 -0.00261 -0.00994 -0.01806 -0.0037 C -0.02188 -0.00231 -0.02292 0.01272 -0.02292 0.01296 C -0.02222 0.02568 -0.02274 0.04811 -0.01441 0.05828 C -0.01233 0.06083 -0.00938 0.06129 -0.00712 0.0636 C -0.00347 0.06245 0.00052 0.06245 0.00364 0.06013 C 0.00573 0.05852 0.00503 0.0458 0.00364 0.04186 C 0.00312 0.03978 0.00121 0.03932 1.94444E-6 0.03816 C -0.00747 0.03007 -0.01528 0.02868 -0.02413 0.02544 C -0.0349 0.02591 -0.04584 0.02568 -0.0566 0.02729 C -0.05834 0.02753 -0.06042 0.02868 -0.06146 0.03099 C -0.06302 0.034 -0.06389 0.04186 -0.06389 0.0421 C -0.06302 0.05967 -0.06563 0.08372 -0.05191 0.09089 C -0.04774 0.0902 -0.04358 0.09089 -0.03976 0.08904 C -0.03559 0.08696 -0.0375 0.07285 -0.03854 0.06545 C -0.03976 0.05713 -0.04705 0.05343 -0.05191 0.05088 C -0.06719 0.0525 -0.0684 0.04672 -0.07222 0.0636 C -0.0717 0.07563 -0.07344 0.08904 -0.06997 0.09991 C -0.06754 0.10731 -0.06337 0.11471 -0.06024 0.12188 C -0.05955 0.1235 -0.05781 0.12304 -0.0566 0.12373 C -0.05538 0.12489 -0.05434 0.12605 -0.05313 0.1272 C -0.03438 0.12512 -0.03993 0.1316 -0.03611 0.11286 C -0.03698 0.11101 -0.03733 0.10847 -0.03854 0.10731 C -0.04063 0.10523 -0.04566 0.10361 -0.04566 0.10384 C -0.0533 0.10662 -0.05261 0.10916 -0.05417 0.12003 C -0.05382 0.12859 -0.05382 0.13715 -0.05313 0.14547 C -0.05174 0.16397 -0.03577 0.16675 -0.02656 0.16929 C -0.02049 0.1686 -0.01406 0.17091 -0.00834 0.16744 C -0.00608 0.16582 -0.00677 0.16004 -0.0059 0.15634 C -0.00556 0.15449 -0.00469 0.15102 -0.00469 0.15125 C -0.00764 0.13807 -0.00469 0.14131 -0.01077 0.1383 C -0.01354 0.139 -0.01649 0.1383 -0.0191 0.13992 C -0.02813 0.14524 -0.02222 0.16559 -0.01684 0.17114 C -0.01077 0.17045 -0.00469 0.17068 0.00121 0.16929 C 0.00798 0.16744 0.00885 0.14663 0.00972 0.1383 C 0.00885 0.11772 0.01232 0.10199 1.94444E-6 0.09274 C -0.01163 0.09436 -0.01667 0.09251 -0.02031 0.10916 C -0.01927 0.12373 -0.02101 0.12928 -0.01198 0.13275 C 0.00156 0.1316 0.00555 0.13437 0.01458 0.12558 C 0.01545 0.12373 0.01597 0.12165 0.01701 0.12003 C 0.01805 0.11795 0.01962 0.11679 0.02066 0.11448 C 0.02205 0.11124 0.02274 0.10685 0.0243 0.10361 C 0.02326 0.08349 0.02604 0.08164 0.0158 0.07632 C 0.01059 0.07748 0.00503 0.07725 1.94444E-6 0.08002 C -0.00122 0.08072 -0.00122 0.08372 -0.00122 0.08557 C -0.00122 0.11194 -0.00104 0.11078 0.01094 0.12003 C 0.01701 0.11934 0.02413 0.12165 0.02899 0.11633 C 0.0309 0.11425 0.03246 0.11194 0.03385 0.10916 C 0.03559 0.10569 0.03871 0.09829 0.03871 0.09852 C 0.04097 0.0821 0.04514 0.05528 0.03281 0.04903 C 0.03107 0.04973 0.02916 0.04926 0.02778 0.05088 C 0.02691 0.05204 0.02656 0.05458 0.02656 0.05643 C 0.02656 0.0643 0.02604 0.07262 0.02778 0.08002 C 0.02847 0.08257 0.03107 0.08118 0.03281 0.08187 C 0.03732 0.08095 0.04288 0.0828 0.04601 0.07817 C 0.04809 0.07517 0.05087 0.0673 0.05087 0.06753 C 0.05035 0.05921 0.05191 0.04973 0.04844 0.04371 C 0.04739 0.0421 0.04583 0.0414 0.04479 0.04001 C 0.03212 0.02406 0.04896 0.04418 0.03871 0.02914 C 0.03541 0.02406 0.03541 0.02637 0.0316 0.02359 C 0.02031 0.01527 0.01441 0.01457 0.00121 0.01457 L 1.94444E-6 -4.48659E-6 Z " pathEditMode="relative" rAng="0" ptsTypes="ffffffffffffffffffffffffffffffffffffffffffffffffffffffffffffAf">
                                      <p:cBhvr>
                                        <p:cTn id="10" dur="8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6" y="800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48659E-6 C -0.00469 -0.01087 -0.00261 -0.00994 -0.01806 -0.0037 C -0.02188 -0.00231 -0.02292 0.01272 -0.02292 0.01296 C -0.02222 0.02568 -0.02274 0.04811 -0.01441 0.05828 C -0.01233 0.06083 -0.00938 0.06129 -0.00712 0.0636 C -0.00347 0.06245 0.00052 0.06245 0.00364 0.06013 C 0.00573 0.05852 0.00503 0.0458 0.00364 0.04186 C 0.00312 0.03978 0.00121 0.03932 1.94444E-6 0.03816 C -0.00747 0.03007 -0.01528 0.02868 -0.02413 0.02544 C -0.0349 0.02591 -0.04584 0.02568 -0.0566 0.02729 C -0.05834 0.02753 -0.06042 0.02868 -0.06146 0.03099 C -0.06302 0.034 -0.06389 0.04186 -0.06389 0.0421 C -0.06302 0.05967 -0.06563 0.08372 -0.05191 0.09089 C -0.04774 0.0902 -0.04358 0.09089 -0.03976 0.08904 C -0.03559 0.08696 -0.0375 0.07285 -0.03854 0.06545 C -0.03976 0.05713 -0.04705 0.05343 -0.05191 0.05088 C -0.06719 0.0525 -0.0684 0.04672 -0.07222 0.0636 C -0.0717 0.07563 -0.07344 0.08904 -0.06997 0.09991 C -0.06754 0.10731 -0.06337 0.11471 -0.06024 0.12188 C -0.05955 0.1235 -0.05781 0.12304 -0.0566 0.12373 C -0.05538 0.12489 -0.05434 0.12605 -0.05313 0.1272 C -0.03438 0.12512 -0.03993 0.1316 -0.03611 0.11286 C -0.03698 0.11101 -0.03733 0.10847 -0.03854 0.10731 C -0.04063 0.10523 -0.04566 0.10361 -0.04566 0.10384 C -0.0533 0.10662 -0.05261 0.10916 -0.05417 0.12003 C -0.05382 0.12859 -0.05382 0.13715 -0.05313 0.14547 C -0.05174 0.16397 -0.03577 0.16675 -0.02656 0.16929 C -0.02049 0.1686 -0.01406 0.17091 -0.00834 0.16744 C -0.00608 0.16582 -0.00677 0.16004 -0.0059 0.15634 C -0.00556 0.15449 -0.00469 0.15102 -0.00469 0.15125 C -0.00764 0.13807 -0.00469 0.14131 -0.01077 0.1383 C -0.01354 0.139 -0.01649 0.1383 -0.0191 0.13992 C -0.02813 0.14524 -0.02222 0.16559 -0.01684 0.17114 C -0.01077 0.17045 -0.00469 0.17068 0.00121 0.16929 C 0.00798 0.16744 0.00885 0.14663 0.00972 0.1383 C 0.00885 0.11772 0.01232 0.10199 1.94444E-6 0.09274 C -0.01163 0.09436 -0.01667 0.09251 -0.02031 0.10916 C -0.01927 0.12373 -0.02101 0.12928 -0.01198 0.13275 C 0.00156 0.1316 0.00555 0.13437 0.01458 0.12558 C 0.01545 0.12373 0.01597 0.12165 0.01701 0.12003 C 0.01805 0.11795 0.01962 0.11679 0.02066 0.11448 C 0.02205 0.11124 0.02274 0.10685 0.0243 0.10361 C 0.02326 0.08349 0.02604 0.08164 0.0158 0.07632 C 0.01059 0.07748 0.00503 0.07725 1.94444E-6 0.08002 C -0.00122 0.08072 -0.00122 0.08372 -0.00122 0.08557 C -0.00122 0.11194 -0.00104 0.11078 0.01094 0.12003 C 0.01701 0.11934 0.02413 0.12165 0.02899 0.11633 C 0.0309 0.11425 0.03246 0.11194 0.03385 0.10916 C 0.03559 0.10569 0.03871 0.09829 0.03871 0.09852 C 0.04097 0.0821 0.04514 0.05528 0.03281 0.04903 C 0.03107 0.04973 0.02916 0.04926 0.02778 0.05088 C 0.02691 0.05204 0.02656 0.05458 0.02656 0.05643 C 0.02656 0.0643 0.02604 0.07262 0.02778 0.08002 C 0.02847 0.08257 0.03107 0.08118 0.03281 0.08187 C 0.03732 0.08095 0.04288 0.0828 0.04601 0.07817 C 0.04809 0.07517 0.05087 0.0673 0.05087 0.06753 C 0.05035 0.05921 0.05191 0.04973 0.04844 0.04371 C 0.04739 0.0421 0.04583 0.0414 0.04479 0.04001 C 0.03212 0.02406 0.04896 0.04418 0.03871 0.02914 C 0.03541 0.02406 0.03541 0.02637 0.0316 0.02359 C 0.02031 0.01527 0.01441 0.01457 0.00121 0.01457 L 1.94444E-6 -4.48659E-6 Z " pathEditMode="relative" rAng="0" ptsTypes="ffffffffffffffffffffffffffffffffffffffffffffffffffffffffffffAf">
                                      <p:cBhvr>
                                        <p:cTn id="12" dur="8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6" y="800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1.47086E-6 C -0.00434 -0.00601 -0.00729 -0.01249 -0.01198 -0.01781 C -0.0165 -0.02336 -0.02188 -0.02706 -0.02674 -0.03215 C -0.02917 -0.03492 -0.0316 -0.03793 -0.03472 -0.03955 C -0.03733 -0.0407 -0.04254 -0.04279 -0.04254 -0.04255 C -0.04931 -0.04232 -0.05608 -0.04255 -0.06268 -0.04117 C -0.06528 -0.0407 -0.07066 -0.0377 -0.07066 -0.03747 C -0.07465 -0.02937 -0.07952 -0.01735 -0.06927 -0.01249 C -0.0625 -0.00625 -0.05695 -0.01064 -0.05052 -0.01619 C -0.04497 -0.02752 -0.04497 -0.04001 -0.05052 -0.05204 C -0.05295 -0.06499 -0.04983 -0.05435 -0.05608 -0.06267 C -0.06198 -0.07077 -0.05504 -0.06661 -0.06268 -0.06984 C -0.07188 -0.07771 -0.07327 -0.07493 -0.08681 -0.07331 C -0.09653 -0.06661 -0.09913 -0.06267 -0.10278 -0.04834 C -0.10174 -0.03585 -0.1033 -0.03007 -0.09601 -0.02336 C -0.09393 -0.02752 -0.08854 -0.03585 -0.09479 -0.04117 C -0.09775 -0.04394 -0.10174 -0.04001 -0.10538 -0.03955 C -0.11441 -0.03099 -0.11875 -0.0192 -0.12136 -0.00532 C -0.12014 0.02081 -0.12431 0.02289 -0.11198 0.03399 C -0.0967 0.02891 -0.10035 0.01873 -0.10538 -0.00185 C -0.11736 0.00069 -0.11181 -0.00093 -0.11736 0.01064 C -0.11684 0.01734 -0.11702 0.02405 -0.11615 0.03053 C -0.11372 0.04648 -0.09514 0.05365 -0.08542 0.0555 C -0.06354 0.05342 -0.06424 0.05758 -0.05608 0.03561 C -0.05643 0.02983 -0.05504 0.01642 -0.0599 0.01064 C -0.06285 0.00717 -0.06563 0.00347 -0.06927 0.00185 C -0.07205 0.00046 -0.07743 -0.00185 -0.07743 -0.00162 C -0.08663 0.00139 -0.08785 0.00647 -0.09063 0.01781 C -0.08976 0.02983 -0.08906 0.04671 -0.08125 0.0555 C -0.07934 0.05758 -0.07674 0.05874 -0.07465 0.06082 C -0.0665 0.06892 -0.07552 0.06475 -0.06406 0.06799 C -0.0566 0.0747 -0.05 0.07239 -0.04393 0.06429 C -0.0408 0.05226 -0.03924 0.04579 -0.0467 0.03561 C -0.0533 0.03631 -0.06007 0.03654 -0.06667 0.03746 C -0.07118 0.03816 -0.07882 0.04648 -0.07882 0.04671 C -0.07969 0.04833 -0.08073 0.04995 -0.08125 0.0518 C -0.08247 0.05527 -0.08403 0.06244 -0.08403 0.06267 C -0.08281 0.07955 -0.08351 0.08279 -0.07465 0.09297 C -0.07309 0.09505 -0.07136 0.09736 -0.06927 0.09852 C -0.06545 0.10083 -0.05729 0.10384 -0.05729 0.10407 C -0.04757 0.10314 -0.03785 0.10338 -0.02795 0.10199 C -0.02292 0.10106 -0.01459 0.09112 -0.01459 0.09135 C -0.01528 0.074 -0.00886 0.04301 -0.02535 0.03561 C -0.02934 0.03631 -0.03351 0.03561 -0.03733 0.03746 C -0.04618 0.04186 -0.03663 0.06013 -0.03195 0.06429 C -0.0257 0.06383 -0.01945 0.06383 -0.0132 0.06244 C -0.00799 0.06128 -0.00052 0.05573 0.00538 0.05365 C 0.00972 0.04949 0.01094 0.0451 0.01614 0.04301 C 0.01649 0.04116 0.01753 0.03931 0.01753 0.03746 C 0.01753 0.02567 0.01771 0.01341 0.01614 0.00185 C 0.01528 -0.00416 0.00486 -0.01133 0.00139 -0.01434 C -0.02101 -0.01272 -0.02309 -0.02035 -0.03195 -0.00185 C -0.0309 0.01133 -0.0316 0.02405 -0.02118 0.02868 C -0.0165 0.02798 -0.01111 0.02914 -0.0066 0.02683 C -0.00486 0.02567 -0.00504 0.02197 -0.004 0.01966 C 0.00243 0.00532 0.00208 0.01387 2.22222E-6 1.47086E-6 Z " pathEditMode="relative" rAng="0" ptsTypes="ffffffffffffffffffffffffffffffffffffffffffffffffffffffff">
                                      <p:cBhvr>
                                        <p:cTn id="14" dur="8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30" y="131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3.85754E-6 C -0.00434 -0.00601 -0.0073 -0.01248 -0.01198 -0.0178 C -0.0165 -0.02335 -0.02188 -0.02705 -0.02674 -0.03214 C -0.02917 -0.03492 -0.0316 -0.03792 -0.03473 -0.03954 C -0.03733 -0.0407 -0.04254 -0.04278 -0.04254 -0.04255 C -0.04931 -0.04232 -0.05608 -0.04255 -0.06268 -0.04116 C -0.06528 -0.0407 -0.07066 -0.03769 -0.07066 -0.03746 C -0.07466 -0.02937 -0.07952 -0.01734 -0.06928 -0.01248 C -0.0625 -0.00624 -0.05695 -0.01063 -0.05053 -0.01618 C -0.04497 -0.02752 -0.04497 -0.04001 -0.05053 -0.05203 C -0.05296 -0.06498 -0.04983 -0.05434 -0.05608 -0.06267 C -0.06198 -0.07076 -0.05504 -0.0666 -0.06268 -0.06984 C -0.07188 -0.0777 -0.07327 -0.07493 -0.08681 -0.07331 C -0.09653 -0.0666 -0.09914 -0.06267 -0.10278 -0.04833 C -0.10174 -0.03584 -0.1033 -0.03006 -0.09601 -0.02335 C -0.09393 -0.02752 -0.08855 -0.03584 -0.0948 -0.04116 C -0.09775 -0.04394 -0.10174 -0.04001 -0.10539 -0.03954 C -0.11441 -0.03099 -0.11875 -0.01919 -0.12136 -0.00532 C -0.12014 0.02082 -0.12431 0.0229 -0.11198 0.034 C -0.09671 0.02891 -0.10035 0.01874 -0.10539 -0.00185 C -0.11737 0.0007 -0.11181 -0.00092 -0.11737 0.01064 C -0.11684 0.01735 -0.11702 0.02406 -0.11615 0.03053 C -0.11372 0.04649 -0.09514 0.05366 -0.08542 0.05551 C -0.06355 0.05343 -0.06424 0.05759 -0.05608 0.03562 C -0.05643 0.02984 -0.05504 0.01642 -0.0599 0.01064 C -0.06285 0.00717 -0.06563 0.00347 -0.06928 0.00185 C -0.07205 0.00047 -0.07744 -0.00185 -0.07744 -0.00162 C -0.08664 0.00139 -0.08785 0.00648 -0.09063 0.01781 C -0.08976 0.02984 -0.08907 0.04672 -0.08125 0.05551 C -0.07934 0.05759 -0.07674 0.05875 -0.07466 0.06083 C -0.0665 0.06892 -0.07553 0.06476 -0.06407 0.068 C -0.0566 0.0747 -0.05 0.07239 -0.04393 0.0643 C -0.0408 0.05227 -0.03924 0.04579 -0.04671 0.03562 C -0.0533 0.03631 -0.06007 0.03654 -0.06667 0.03747 C -0.07119 0.03816 -0.07882 0.04649 -0.07882 0.04672 C -0.07969 0.04834 -0.08073 0.04996 -0.08125 0.05181 C -0.08247 0.05528 -0.08403 0.06245 -0.08403 0.06268 C -0.08282 0.07956 -0.08351 0.0828 -0.07466 0.09297 C -0.07309 0.09505 -0.07136 0.09737 -0.06928 0.09852 C -0.06546 0.10084 -0.0573 0.10384 -0.0573 0.10407 C -0.04757 0.10315 -0.03785 0.10338 -0.02796 0.10199 C -0.02292 0.10107 -0.01459 0.09112 -0.01459 0.09135 C -0.01528 0.07401 -0.00886 0.04302 -0.02535 0.03562 C -0.02934 0.03631 -0.03351 0.03562 -0.03733 0.03747 C -0.04619 0.04186 -0.03664 0.06013 -0.03195 0.0643 C -0.0257 0.06383 -0.01945 0.06383 -0.0132 0.06245 C -0.00799 0.06129 -0.00053 0.05574 0.00538 0.05366 C 0.00972 0.0495 0.01093 0.0451 0.01614 0.04302 C 0.01649 0.04117 0.01753 0.03932 0.01753 0.03747 C 0.01753 0.02567 0.0177 0.01342 0.01614 0.00185 C 0.01527 -0.00416 0.00486 -0.01133 0.00138 -0.01433 C -0.02101 -0.01272 -0.02309 -0.02035 -0.03195 -0.00185 C -0.03091 0.01134 -0.0316 0.02406 -0.02119 0.02868 C -0.0165 0.02799 -0.01112 0.02914 -0.0066 0.02683 C -0.00487 0.02567 -0.00504 0.02197 -0.004 0.01966 C 0.00243 0.00532 0.00208 0.01388 4.72222E-6 -3.85754E-6 Z " pathEditMode="relative" rAng="0" ptsTypes="ffffffffffffffffffffffffffffffffffffffffffffffffffffffff">
                                      <p:cBhvr>
                                        <p:cTn id="16" dur="8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30" y="131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6.6605E-7 C -0.00122 -0.01735 -0.00556 -0.04047 -0.00157 -0.05759 C -0.00139 -0.05828 0.00746 -0.06499 0.0092 -0.06568 C 0.01319 -0.06753 0.02152 -0.06984 0.02152 -0.06961 C 0.03819 -0.06776 0.03836 -0.07054 0.04618 -0.0555 C 0.05312 -0.02752 0.04149 -0.03747 0.02309 -0.03908 C 0.00868 -0.04556 -0.00764 -0.04394 -0.01997 -0.03284 C -0.02362 -0.01873 -0.02275 0.00023 -0.01528 0.01226 C -0.01112 0.01896 -0.00747 0.02128 -0.00157 0.0266 C 4.16667E-6 0.02798 0.00312 0.03053 0.00312 0.03076 C 0.00677 0.02983 0.01076 0.03122 0.01388 0.02868 C 0.01944 0.02382 0.0217 0.00971 0.02309 0.00185 C 0.02361 -0.00624 0.02482 -0.04325 0.03385 -0.04926 C 0.03941 -0.05296 0.04513 -0.05597 0.05086 -0.05944 C 0.08715 -0.05735 0.07847 -0.06568 0.09236 -0.03908 C 0.08958 -0.00301 0.08663 -0.01411 0.05538 -0.01642 C 0.04757 -0.02012 0.03993 -0.02475 0.03229 -0.02868 C 0.02934 -0.0303 0.02309 -0.03284 0.02309 -0.03261 C 0.01198 -0.03076 0.00868 -0.03099 0.00625 -0.01642 C 0.00746 0.00231 0.00885 0.02428 0.02465 0.03053 C 0.02621 0.03191 0.02725 0.03446 0.02916 0.03469 C 0.03385 0.03515 0.03871 0.03446 0.04305 0.03261 C 0.05555 0.02706 0.05746 0.00856 0.0677 6.6605E-7 C 0.08888 0.00116 0.1052 -0.00347 0.11996 0.01619 C 0.12257 0.0266 0.125 0.03353 0.11996 0.04695 C 0.11857 0.05088 0.11076 0.05111 0.11076 0.05134 C 0.10607 0.05042 0.10138 0.05042 0.09687 0.04903 C 0.09305 0.04787 0.07951 0.03585 0.07534 0.03261 C 0.07222 0.03006 0.06927 0.02729 0.06614 0.02451 C 0.06458 0.02313 0.06163 0.02035 0.06163 0.02058 C 0.04305 0.0222 0.04288 0.01896 0.03229 0.03261 C 0.02951 0.04394 0.02621 0.05435 0.03229 0.06753 C 0.0342 0.07169 0.03941 0.06614 0.04305 0.06545 C 0.04809 0.06314 0.05694 0.05527 0.05694 0.0555 C 0.06041 0.04833 0.06163 0.04302 0.06614 0.03677 C 0.07222 0.01226 0.06232 0.05018 0.07083 0.02451 C 0.07482 0.01272 0.07691 0.00254 0.08472 -0.00624 C 0.08958 -0.0118 0.10156 -0.0185 0.10156 -0.01827 C 0.1151 -0.01642 0.11614 -0.01758 0.12465 -0.00624 C 0.13211 0.02336 0.09704 0.00462 0.08159 0.00393 C 0.07743 0.00254 0.07274 0.00324 0.06927 6.6605E-7 C 0.05954 -0.00879 0.04982 -0.01619 0.0401 -0.02475 C 0.03316 -0.03076 0.03767 -0.02729 0.02916 -0.03076 C 0.02604 -0.03192 0.01996 -0.03492 0.01996 -0.03469 C 0.00798 -0.03215 0.00954 -0.0333 0.00625 -0.0185 C 0.00677 -0.01226 0.00659 -0.00601 0.00763 6.6605E-7 C 0.00989 0.01249 0.03107 0.00277 0.03698 0.00185 C 0.04531 -0.00925 0.04757 -0.03353 0.05086 -0.04926 C 0.05138 -0.05204 0.05121 -0.05504 0.05225 -0.05759 C 0.05486 -0.0636 0.05746 -0.06383 0.06163 -0.06568 C 0.06475 -0.06499 0.06805 -0.06545 0.07083 -0.0636 C 0.07291 -0.06221 0.07812 -0.04695 0.08003 -0.04325 C 0.08194 -0.03585 0.08281 -0.02798 0.08472 -0.02058 C 0.0842 -0.01642 0.08472 -0.0118 0.08316 -0.00833 C 0.08229 -0.00648 0.08003 -0.00624 0.07847 -0.00624 C 0.07638 -0.00624 0.05503 -0.00995 0.05225 -0.01041 C 0.04253 -0.01665 0.03038 -0.02336 0.01996 -0.02683 C 0.01059 -0.03515 0.00868 -0.03261 -0.00452 -0.03076 C -0.01337 -0.02336 -0.01424 -0.0155 -0.00921 -0.00208 " pathEditMode="relative" rAng="0" ptsTypes="ffffffffffffffffffffffffffffffffffffffffffffffffffffffffffA">
                                      <p:cBhvr>
                                        <p:cTn id="18" dur="8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17" y="4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1.64662E-6 C -0.00122 -0.01734 -0.00556 -0.04047 -0.00156 -0.05758 C -0.00139 -0.05828 0.00747 -0.06498 0.0092 -0.06568 C 0.01319 -0.06753 0.02153 -0.06984 0.02153 -0.06961 C 0.03819 -0.06776 0.03837 -0.07053 0.04618 -0.0555 C 0.05312 -0.02752 0.04149 -0.03746 0.02309 -0.03908 C 0.00868 -0.04556 -0.00764 -0.04394 -0.01997 -0.03284 C -0.02361 -0.01873 -0.02274 0.00023 -0.01528 0.01226 C -0.01111 0.01897 -0.00747 0.02128 -0.00156 0.0266 C 2.77778E-7 0.02798 0.00312 0.03053 0.00312 0.03076 C 0.00677 0.02984 0.01076 0.03122 0.01389 0.02868 C 0.01944 0.02382 0.0217 0.00971 0.02309 0.00185 C 0.02361 -0.00624 0.02483 -0.04325 0.03385 -0.04926 C 0.03941 -0.05296 0.04514 -0.05597 0.05087 -0.05943 C 0.08715 -0.05735 0.07847 -0.06568 0.09236 -0.03908 C 0.08958 -0.003 0.08663 -0.01411 0.05538 -0.01642 C 0.04757 -0.02012 0.03993 -0.02474 0.03229 -0.02868 C 0.02934 -0.03029 0.02309 -0.03284 0.02309 -0.03261 C 0.01198 -0.03076 0.00868 -0.03099 0.00625 -0.01642 C 0.00747 0.00231 0.00885 0.02428 0.02465 0.03053 C 0.02622 0.03192 0.02726 0.03446 0.02917 0.03469 C 0.03385 0.03515 0.03872 0.03446 0.04306 0.03261 C 0.05556 0.02706 0.05747 0.00856 0.06771 -1.64662E-6 C 0.08889 0.00116 0.10521 -0.00347 0.11997 0.01619 C 0.12257 0.0266 0.125 0.03354 0.11997 0.04695 C 0.11858 0.05088 0.11076 0.05111 0.11076 0.05134 C 0.10608 0.05042 0.10139 0.05042 0.09687 0.04903 C 0.09306 0.04787 0.07951 0.03585 0.07535 0.03261 C 0.07222 0.03007 0.06927 0.02729 0.06615 0.02452 C 0.06458 0.02313 0.06163 0.02035 0.06163 0.02058 C 0.04306 0.0222 0.04288 0.01897 0.03229 0.03261 C 0.02951 0.04394 0.02622 0.05435 0.03229 0.06753 C 0.0342 0.07169 0.03941 0.06614 0.04306 0.06545 C 0.04809 0.06314 0.05694 0.05527 0.05694 0.05551 C 0.06042 0.04834 0.06163 0.04302 0.06615 0.03677 C 0.07222 0.01226 0.06233 0.05019 0.07083 0.02452 C 0.07483 0.01272 0.07691 0.00255 0.08472 -0.00624 C 0.08958 -0.01179 0.10156 -0.0185 0.10156 -0.01827 C 0.1151 -0.01642 0.11615 -0.01757 0.12465 -0.00624 C 0.13212 0.02336 0.09705 0.00463 0.0816 0.00393 C 0.07743 0.00255 0.07274 0.00324 0.06927 -1.64662E-6 C 0.05955 -0.00879 0.04983 -0.01619 0.0401 -0.02474 C 0.03316 -0.03076 0.03767 -0.02729 0.02917 -0.03076 C 0.02604 -0.03191 0.01997 -0.03492 0.01997 -0.03469 C 0.00799 -0.03214 0.00955 -0.0333 0.00625 -0.0185 C 0.00677 -0.01226 0.0066 -0.00601 0.00764 -1.64662E-6 C 0.0099 0.01249 0.03108 0.00278 0.03698 0.00185 C 0.04531 -0.00925 0.04757 -0.03353 0.05087 -0.04926 C 0.05139 -0.05203 0.05122 -0.05504 0.05226 -0.05758 C 0.05486 -0.0636 0.05747 -0.06383 0.06163 -0.06568 C 0.06476 -0.06498 0.06806 -0.06545 0.07083 -0.0636 C 0.07292 -0.06221 0.07812 -0.04695 0.08003 -0.04325 C 0.08194 -0.03584 0.08281 -0.02798 0.08472 -0.02058 C 0.0842 -0.01642 0.08472 -0.01179 0.08316 -0.00832 C 0.08229 -0.00647 0.08003 -0.00624 0.07847 -0.00624 C 0.07639 -0.00624 0.05503 -0.00994 0.05226 -0.01041 C 0.04253 -0.01665 0.03038 -0.02336 0.01997 -0.02683 C 0.01059 -0.03515 0.00868 -0.03261 -0.00451 -0.03076 C -0.01337 -0.02336 -0.01424 -0.01549 -0.0092 -0.00208 " pathEditMode="relative" rAng="0" ptsTypes="ffffffffffffffffffffffffffffffffffffffffffffffffffffffffffA">
                                      <p:cBhvr>
                                        <p:cTn id="20" dur="8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17" y="4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2.73821E-6 C -0.00296 -0.01133 -0.00469 -0.0229 -0.00625 -0.03469 C -0.00486 -0.05574 -0.00695 -0.06499 0.00764 -0.0717 C 0.02048 -0.071 0.04409 -0.08095 0.04913 -0.05944 C 0.04861 -0.05528 0.04982 -0.05019 0.04774 -0.04718 C 0.04566 -0.04394 0.03836 -0.04302 0.03836 -0.04279 C 0.03229 -0.04371 0.02604 -0.04371 0.01996 -0.0451 C 0.01684 -0.04579 0.01076 -0.04926 0.01076 -0.04903 C 0.00191 -0.06059 0.00399 -0.06522 0.00607 -0.08395 C 0.00625 -0.08603 0.00642 -0.08858 0.00764 -0.0902 C 0.01007 -0.09343 0.01406 -0.09367 0.01684 -0.09621 C 0.02309 -0.09505 0.02986 -0.09598 0.03541 -0.09228 C 0.05902 -0.07678 0.03541 -0.08812 0.04913 -0.08187 C 0.05017 -0.07979 0.05086 -0.07748 0.05225 -0.07586 C 0.05503 -0.07262 0.06145 -0.06753 0.06145 -0.0673 C 0.06319 -0.06083 0.06597 -0.05597 0.0677 -0.04926 C 0.06666 -0.03354 0.07066 -0.01527 0.05538 -0.02244 C 0.05191 -0.03654 0.05885 -0.03284 0.06614 -0.03076 C 0.07656 -0.02128 0.07812 -0.00555 0.08003 0.01017 C 0.07951 0.02104 0.07968 0.03214 0.07847 0.04301 C 0.07673 0.05874 0.05659 0.06151 0.04774 0.06568 C 0.02517 0.06429 0.01493 0.07354 0.00451 0.05342 C 0.00659 0.04255 0.00503 0.03908 0.0184 0.04718 C 0.01996 0.0481 0.01927 0.05157 0.01996 0.05342 C 0.02083 0.0555 0.02204 0.05735 0.02309 0.05943 C 0.02413 0.0636 0.025 0.06753 0.02604 0.07169 C 0.02656 0.07377 0.0276 0.07793 0.0276 0.07817 C 0.02621 0.09135 0.02656 0.09644 0.01684 0.10037 C -0.00643 0.09898 -0.03056 0.09921 -0.04931 0.07793 C -0.05573 0.07053 -0.05851 0.06059 -0.06302 0.05134 C -0.06407 0.04255 -0.0665 0.02104 -0.06164 0.01434 C -0.06094 0.01341 -0.05087 0.01017 -0.05087 0.0104 C -0.04723 0.01087 -0.04341 0.0104 -0.04011 0.01225 C -0.03351 0.01572 -0.02969 0.03122 -0.02778 0.03908 C -0.0283 0.0444 -0.02587 0.05226 -0.02934 0.05527 C -0.03351 0.05897 -0.04393 0.05365 -0.04931 0.05134 C -0.05764 0.04371 -0.0665 0.0407 -0.07396 0.03076 C -0.07813 0.01202 -0.08455 -0.02128 -0.06771 -0.02868 C -0.04861 -0.02683 -0.04757 -0.03053 -0.03698 -0.01642 C -0.0375 -0.01365 -0.03664 -0.00948 -0.03855 -0.0081 C -0.04219 -0.00555 -0.04809 -0.01203 -0.05087 -0.01434 C -0.05625 -0.02544 -0.05764 -0.02868 -0.06007 -0.04094 C -0.05955 -0.05181 -0.0599 -0.06291 -0.05851 -0.07378 C -0.05764 -0.08164 -0.05035 -0.08326 -0.04618 -0.08603 C -0.03889 -0.09089 -0.03247 -0.09482 -0.02466 -0.09829 C -0.00851 -0.09552 -0.00973 -0.09852 -0.01233 -0.07794 C -0.01493 -0.07863 -0.01806 -0.07748 -0.01997 -0.07979 C -0.03039 -0.09135 -0.00782 -0.09737 -0.00469 -0.09829 C -0.00052 -0.0976 0.00364 -0.09737 0.00764 -0.09621 C 0.01076 -0.09528 0.01684 -0.09228 0.01684 -0.09205 C 0.02187 -0.08765 0.02343 -0.08257 0.02916 -0.07979 C 0.03524 -0.07193 0.03559 -0.0643 0.03993 -0.05528 C 0.04166 -0.04649 0.04236 -0.03747 0.04461 -0.02868 C 0.04409 -0.02244 0.04461 -0.01596 0.04305 -0.01018 C 0.04253 -0.00833 0.03281 -0.00232 0.03229 -0.00208 C 0.0217 0.00393 0.01389 2.73821E-6 3.88889E-6 2.73821E-6 Z " pathEditMode="relative" rAng="0" ptsTypes="ffffffffffffffffffffffffffffffffffffffffffffffffffffffff">
                                      <p:cBhvr>
                                        <p:cTn id="22" dur="8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" y="9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4.94912E-6 C -0.00295 -0.01133 -0.00469 -0.02289 -0.00625 -0.03469 C -0.00486 -0.05573 -0.00694 -0.06498 0.00764 -0.07169 C 0.02049 -0.07099 0.0441 -0.08094 0.04913 -0.05943 C 0.04861 -0.05527 0.04983 -0.05018 0.04774 -0.04717 C 0.04566 -0.04394 0.03837 -0.04301 0.03837 -0.04278 C 0.03229 -0.0437 0.02604 -0.0437 0.01997 -0.04509 C 0.01684 -0.04579 0.01076 -0.04925 0.01076 -0.04902 C 0.00191 -0.06059 0.00399 -0.06521 0.00608 -0.08395 C 0.00625 -0.08603 0.00642 -0.08857 0.00764 -0.09019 C 0.01007 -0.09343 0.01406 -0.09366 0.01684 -0.0962 C 0.02309 -0.09505 0.02986 -0.09597 0.03542 -0.09227 C 0.05903 -0.07678 0.03542 -0.08811 0.04913 -0.08186 C 0.05017 -0.07978 0.05087 -0.07747 0.05226 -0.07585 C 0.05503 -0.07261 0.06146 -0.06753 0.06146 -0.06729 C 0.06319 -0.06082 0.06597 -0.05596 0.06771 -0.04925 C 0.06667 -0.03353 0.07066 -0.01526 0.05538 -0.02243 C 0.05191 -0.03654 0.05885 -0.03284 0.06615 -0.03075 C 0.07656 -0.02127 0.07813 -0.00555 0.08003 0.01018 C 0.07951 0.02105 0.07969 0.03215 0.07847 0.04302 C 0.07674 0.05875 0.0566 0.06152 0.04774 0.06568 C 0.02517 0.0643 0.01493 0.07355 0.00451 0.05343 C 0.0066 0.04256 0.00503 0.03909 0.0184 0.04718 C 0.01997 0.04811 0.01927 0.05158 0.01997 0.05343 C 0.02083 0.05551 0.02205 0.05736 0.02309 0.05944 C 0.02413 0.0636 0.025 0.06754 0.02604 0.0717 C 0.02656 0.07378 0.0276 0.07794 0.0276 0.07817 C 0.02622 0.09136 0.02656 0.09644 0.01684 0.10037 C -0.00642 0.09899 -0.03056 0.09922 -0.04931 0.07794 C -0.05573 0.07054 -0.05851 0.0606 -0.06302 0.05135 C -0.06406 0.04256 -0.06649 0.02105 -0.06163 0.01434 C -0.06094 0.01342 -0.05087 0.01018 -0.05087 0.01041 C -0.04722 0.01087 -0.0434 0.01041 -0.0401 0.01226 C -0.03351 0.01573 -0.02969 0.03123 -0.02778 0.03909 C -0.0283 0.04441 -0.02587 0.05227 -0.02934 0.05528 C -0.03351 0.05898 -0.04392 0.05366 -0.04931 0.05135 C -0.05764 0.04371 -0.06649 0.04071 -0.07396 0.03076 C -0.07812 0.01203 -0.08455 -0.02127 -0.06771 -0.02867 C -0.04861 -0.02682 -0.04757 -0.03052 -0.03698 -0.01642 C -0.0375 -0.01364 -0.03663 -0.00948 -0.03854 -0.00809 C -0.04219 -0.00555 -0.04809 -0.01202 -0.05087 -0.01433 C -0.05625 -0.02543 -0.05764 -0.02867 -0.06007 -0.04093 C -0.05955 -0.0518 -0.0599 -0.0629 -0.05851 -0.07377 C -0.05764 -0.08163 -0.05035 -0.08325 -0.04618 -0.08603 C -0.03889 -0.09088 -0.03247 -0.09481 -0.02465 -0.09828 C -0.00851 -0.09551 -0.00972 -0.09851 -0.01233 -0.07793 C -0.01493 -0.07863 -0.01806 -0.07747 -0.01997 -0.07978 C -0.03038 -0.09135 -0.00781 -0.09736 -0.00469 -0.09828 C -0.00052 -0.09759 0.00365 -0.09736 0.00764 -0.0962 C 0.01076 -0.09528 0.01684 -0.09227 0.01684 -0.09204 C 0.02188 -0.08765 0.02344 -0.08256 0.02917 -0.07978 C 0.03524 -0.07192 0.03559 -0.06429 0.03993 -0.05527 C 0.04167 -0.04648 0.04236 -0.03746 0.04462 -0.02867 C 0.0441 -0.02243 0.04462 -0.01595 0.04306 -0.01017 C 0.04253 -0.00832 0.03281 -0.00231 0.03229 -0.00208 C 0.0217 0.00394 0.01389 -4.94912E-6 1.11022E-16 -4.94912E-6 Z " pathEditMode="relative" rAng="0" ptsTypes="ffffffffffffffffffffffffffffffffffffffffffffffffffffffff">
                                      <p:cBhvr>
                                        <p:cTn id="24" dur="8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" y="9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3.70953E-6 C -0.01285 0.01179 -0.02917 0.00231 -0.03368 -0.01689 C -0.03334 -0.02012 -0.03455 -0.02544 -0.03247 -0.0266 C -0.02466 -0.03215 -0.02153 -0.02591 -0.01737 -0.02012 C -0.01632 -0.0155 -0.01164 -0.00902 -0.01615 -0.00509 C -0.01789 -0.0037 -0.02014 -0.00394 -0.02223 -0.00347 C -0.02605 -0.00394 -0.03004 -0.00347 -0.03368 -0.00509 C -0.0375 -0.00694 -0.04028 -0.01134 -0.0441 -0.01342 C -0.04618 -0.01758 -0.04931 -0.02059 -0.05122 -0.02498 C -0.05174 -0.02706 -0.05174 -0.02961 -0.05226 -0.03192 C -0.054 -0.03816 -0.05573 -0.04325 -0.05678 -0.04996 C -0.05678 -0.05898 -0.05678 -0.068 -0.05573 -0.07655 C -0.05539 -0.07933 -0.0533 -0.08095 -0.05226 -0.08326 C -0.05157 -0.08488 -0.05105 -0.08696 -0.04983 -0.08835 C -0.04792 -0.09089 -0.04289 -0.09482 -0.04289 -0.09459 C -0.03039 -0.09274 -0.02969 -0.09482 -0.03143 -0.07655 C -0.04063 -0.07794 -0.0415 -0.07517 -0.04653 -0.08488 C -0.04931 -0.09066 -0.05122 -0.105 -0.05122 -0.10477 C -0.0507 -0.11564 -0.05053 -0.12581 -0.04983 -0.13645 C -0.04879 -0.15426 -0.03386 -0.15333 -0.02553 -0.15634 C -0.00573 -0.15518 0.00225 -0.16143 0.01388 -0.14478 C 0.01579 -0.13715 0.01597 -0.13576 0.01041 -0.13321 C 0.0085 -0.13368 0.00607 -0.13321 0.00468 -0.13483 C 0.00104 -0.13876 0.00017 -0.14455 -0.00122 -0.14986 C 4.44444E-6 -0.1649 -0.00157 -0.16559 0.00711 -0.16952 C 0.02031 -0.1679 0.0335 -0.16605 0.04652 -0.15981 C 0.04913 -0.15703 0.05208 -0.15472 0.05468 -0.15148 C 0.05746 -0.14778 0.06267 -0.13992 0.06267 -0.13969 C 0.06545 -0.12766 0.06753 -0.12766 0.0651 -0.11147 C 0.06493 -0.10939 0.06371 -0.10731 0.06267 -0.10662 C 0.06111 -0.105 0.05885 -0.10546 0.05694 -0.105 C 0.05538 -0.10546 0.05329 -0.10477 0.05208 -0.10662 C 0.04965 -0.11124 0.05642 -0.11309 0.05694 -0.11332 C 0.05816 -0.11263 0.05972 -0.11286 0.06024 -0.11147 C 0.0618 -0.1087 0.0618 -0.105 0.06267 -0.10153 C 0.06336 -0.09875 0.06753 -0.08789 0.06875 -0.08488 C 0.0677 -0.06083 0.07291 -0.04579 0.05694 -0.04001 C 0.04878 -0.03215 0.03003 -0.02406 0.03368 -0.0451 C 0.03836 -0.04464 0.0434 -0.04649 0.04757 -0.04348 C 0.04982 -0.04186 0.05 -0.03331 0.05 -0.03307 C 0.04965 -0.02799 0.04965 -0.02221 0.04878 -0.01689 C 0.04809 -0.01203 0.04583 -0.0111 0.04305 -0.00995 C 0.03489 -0.0074 0.02656 -0.00532 0.01857 -0.00347 C 0.00816 -0.00648 0.00329 -0.00347 0.0059 -0.01851 C 0.01579 -0.01596 0.01597 -0.01457 0.01857 -0.00162 C 0.01336 0.00948 0.00972 0.0037 4.44444E-6 3.70953E-6 Z " pathEditMode="relative" rAng="0" ptsTypes="ffffffffffffffffffffffffffffffffffffffffffffff">
                                      <p:cBhvr>
                                        <p:cTn id="26" dur="8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9" y="-788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58834E-6 C -0.01285 0.0118 -0.02917 0.00232 -0.03368 -0.01688 C -0.03334 -0.02012 -0.03455 -0.02543 -0.03247 -0.02659 C -0.02465 -0.03214 -0.02153 -0.0259 -0.01736 -0.02012 C -0.01632 -0.01549 -0.01163 -0.00901 -0.01615 -0.00508 C -0.01788 -0.0037 -0.02014 -0.00393 -0.02222 -0.00346 C -0.02604 -0.00393 -0.03004 -0.00346 -0.03368 -0.00508 C -0.0375 -0.00693 -0.04028 -0.01133 -0.0441 -0.01341 C -0.04618 -0.01757 -0.04931 -0.02058 -0.05122 -0.02497 C -0.05174 -0.02705 -0.05174 -0.0296 -0.05226 -0.03191 C -0.05399 -0.03815 -0.05573 -0.04324 -0.05677 -0.04995 C -0.05677 -0.05897 -0.05677 -0.06799 -0.05573 -0.07654 C -0.05538 -0.07932 -0.0533 -0.08094 -0.05226 -0.08325 C -0.05156 -0.08487 -0.05104 -0.08695 -0.04983 -0.08834 C -0.04792 -0.09088 -0.04288 -0.09482 -0.04288 -0.09458 C -0.03038 -0.09273 -0.02969 -0.09482 -0.03143 -0.07654 C -0.04063 -0.07793 -0.04149 -0.07516 -0.04653 -0.08487 C -0.04931 -0.09065 -0.05122 -0.10499 -0.05122 -0.10476 C -0.0507 -0.11563 -0.05052 -0.1258 -0.04983 -0.13644 C -0.04879 -0.15425 -0.03386 -0.15333 -0.02552 -0.15633 C -0.00573 -0.15518 0.00226 -0.16142 0.01389 -0.14477 C 0.0158 -0.13714 0.01597 -0.13575 0.01041 -0.13321 C 0.00851 -0.13367 0.00607 -0.13321 0.00469 -0.13482 C 0.00104 -0.13876 0.00017 -0.14454 -0.00122 -0.14986 C 1.94444E-6 -0.16489 -0.00156 -0.16558 0.00712 -0.16951 C 0.02031 -0.1679 0.03351 -0.16605 0.04653 -0.1598 C 0.04913 -0.15703 0.05208 -0.15471 0.05469 -0.15148 C 0.05746 -0.14778 0.06267 -0.13991 0.06267 -0.13968 C 0.06545 -0.12765 0.06753 -0.12765 0.0651 -0.11147 C 0.06493 -0.10938 0.06371 -0.1073 0.06267 -0.10661 C 0.06111 -0.10499 0.05885 -0.10545 0.05694 -0.10499 C 0.05538 -0.10545 0.0533 -0.10476 0.05208 -0.10661 C 0.04965 -0.11124 0.05642 -0.11309 0.05694 -0.11332 C 0.05816 -0.11262 0.05972 -0.11285 0.06024 -0.11147 C 0.0618 -0.10869 0.0618 -0.10499 0.06267 -0.10152 C 0.06337 -0.09875 0.06753 -0.08788 0.06875 -0.08487 C 0.06771 -0.06082 0.07291 -0.04579 0.05694 -0.04 C 0.04878 -0.03214 0.03003 -0.02405 0.03368 -0.04509 C 0.03837 -0.04463 0.0434 -0.04648 0.04757 -0.04347 C 0.04982 -0.04185 0.05 -0.0333 0.05 -0.03307 C 0.04965 -0.02798 0.04965 -0.0222 0.04878 -0.01688 C 0.04809 -0.01202 0.04583 -0.0111 0.04305 -0.00994 C 0.03489 -0.0074 0.02656 -0.00531 0.01857 -0.00346 C 0.00816 -0.00647 0.0033 -0.00346 0.0059 -0.0185 C 0.0158 -0.01595 0.01597 -0.01457 0.01857 -0.00161 C 0.01337 0.00949 0.00972 0.0037 1.94444E-6 -4.58834E-6 Z " pathEditMode="relative" rAng="0" ptsTypes="ffffffffffffffffffffffffffffffffffffffffffffff">
                                      <p:cBhvr>
                                        <p:cTn id="28" dur="8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9" y="-788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9.71323E-7 C 0.00764 -0.00162 0.01041 -0.00439 0.01736 -0.0074 C 0.02795 -0.02266 0.02205 -0.05504 0.00764 -0.06128 C 0.00278 -0.06591 0.00278 -0.06753 -0.00243 -0.0629 C -0.00295 -0.05943 -0.00521 -0.05157 -0.00122 -0.04903 C 0.00104 -0.04764 0.00382 -0.04995 0.00642 -0.05042 C 0.00868 -0.0555 0.01041 -0.06036 0.01198 -0.06591 C 0.01146 -0.074 0.0125 -0.09135 0.00764 -0.09991 C 0.00573 -0.10291 0.00312 -0.10523 0.00087 -0.10731 C -0.00104 -0.10962 -0.00556 -0.11355 -0.00556 -0.11332 C -0.00816 -0.11309 -0.01216 -0.1154 -0.0132 -0.11193 C -0.01788 -0.09829 -0.0125 -0.09713 -0.00782 -0.09505 C 0.00451 -0.09806 0.00434 -0.10176 0.00087 -0.1228 C 2.77778E-6 -0.12997 -0.00972 -0.13645 -0.0132 -0.13968 C -0.01563 -0.14177 -0.01997 -0.14593 -0.01997 -0.1457 C -0.03594 -0.14477 -0.0408 -0.14801 -0.0507 -0.13506 C -0.05313 -0.12465 -0.05174 -0.11355 -0.04948 -0.10291 C -0.04931 -0.10083 -0.04913 -0.09875 -0.04861 -0.09667 C -0.04722 -0.09343 -0.04427 -0.08742 -0.04427 -0.08719 C -0.03698 -0.09389 -0.03993 -0.0895 -0.04184 -0.11031 C -0.04202 -0.11193 -0.04219 -0.11401 -0.04306 -0.11517 C -0.04514 -0.11887 -0.04913 -0.1191 -0.05174 -0.1198 C -0.06007 -0.11864 -0.06528 -0.11841 -0.07257 -0.11517 C -0.07761 -0.108 -0.07795 -0.10037 -0.079 -0.09066 C -0.07882 -0.08071 -0.08143 -0.04556 -0.06927 -0.03978 C -0.0592 -0.04186 -0.0592 -0.0414 -0.05729 -0.05527 C -0.06042 -0.06845 -0.05955 -0.0666 -0.06927 -0.06429 C -0.07344 -0.06082 -0.07552 -0.05712 -0.07691 -0.05042 C -0.07622 -0.02798 -0.07882 -0.01364 -0.06597 -0.00162 C -0.06268 -0.00231 -0.05643 -0.00301 -0.05625 -0.00601 C -0.05417 -0.02636 -0.05347 -0.02428 -0.06059 -0.02775 C -0.07101 -0.02544 -0.06771 -0.02798 -0.07032 -0.01665 C -0.0691 -0.00046 -0.06858 0.00786 -0.05938 0.0185 C -0.05382 0.02498 -0.05886 0.02197 -0.05278 0.02475 C -0.04115 0.03631 -0.02535 0.0296 -0.01216 0.02475 C -0.00695 0.01966 -0.00191 0.01365 0.00416 0.01087 C 0.00781 0.00347 0.00642 0.0081 0.00642 -0.00324 " pathEditMode="relative" rAng="0" ptsTypes="ffffffffffffffffffffffffffffffffffffA">
                                      <p:cBhvr>
                                        <p:cTn id="30" dur="8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4" y="-559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99815E-6 C 0.00764 -0.00162 0.01041 -0.0044 0.01736 -0.0074 C 0.02795 -0.02267 0.02205 -0.05504 0.00764 -0.06129 C 0.00278 -0.06591 0.00278 -0.06753 -0.00243 -0.06291 C -0.00295 -0.05944 -0.00521 -0.05157 -0.00122 -0.04903 C 0.00104 -0.04764 0.00382 -0.04996 0.00642 -0.05042 C 0.00868 -0.05551 0.01041 -0.06036 0.01198 -0.06591 C 0.01146 -0.07401 0.0125 -0.09135 0.00764 -0.09991 C 0.00573 -0.10292 0.00312 -0.10523 0.00087 -0.10731 C -0.00104 -0.10962 -0.00556 -0.11355 -0.00556 -0.11332 C -0.00816 -0.11309 -0.01216 -0.1154 -0.0132 -0.11194 C -0.01788 -0.09829 -0.0125 -0.09713 -0.00782 -0.09505 C 0.00451 -0.09806 0.00434 -0.10176 0.00087 -0.1228 C 2.77778E-6 -0.12997 -0.00972 -0.13645 -0.0132 -0.13969 C -0.01563 -0.14177 -0.01997 -0.14593 -0.01997 -0.1457 C -0.03594 -0.14478 -0.0408 -0.14801 -0.0507 -0.13506 C -0.05313 -0.12466 -0.05174 -0.11355 -0.04948 -0.10292 C -0.04931 -0.10083 -0.04913 -0.09875 -0.04861 -0.09667 C -0.04722 -0.09343 -0.04427 -0.08742 -0.04427 -0.08719 C -0.03698 -0.0939 -0.03993 -0.0895 -0.04184 -0.11032 C -0.04202 -0.11194 -0.04219 -0.11402 -0.04306 -0.11517 C -0.04514 -0.11887 -0.04913 -0.1191 -0.05174 -0.1198 C -0.06007 -0.11864 -0.06528 -0.11841 -0.07257 -0.11517 C -0.07761 -0.108 -0.07795 -0.10037 -0.079 -0.09066 C -0.07882 -0.08071 -0.08143 -0.04556 -0.06927 -0.03978 C -0.0592 -0.04186 -0.0592 -0.0414 -0.05729 -0.05527 C -0.06042 -0.06846 -0.05955 -0.06661 -0.06927 -0.06429 C -0.07344 -0.06083 -0.07552 -0.05713 -0.07691 -0.05042 C -0.07622 -0.02799 -0.07882 -0.01365 -0.06597 -0.00162 C -0.06268 -0.00231 -0.05643 -0.00301 -0.05625 -0.00601 C -0.05417 -0.02637 -0.05347 -0.02429 -0.06059 -0.02775 C -0.07101 -0.02544 -0.06771 -0.02799 -0.07032 -0.01665 C -0.0691 -0.00046 -0.06858 0.00786 -0.05938 0.0185 C -0.05382 0.02497 -0.05886 0.02197 -0.05278 0.02474 C -0.04115 0.03631 -0.02535 0.0296 -0.01216 0.02474 C -0.00695 0.01966 -0.00191 0.01364 0.00416 0.01087 C 0.00781 0.00347 0.00642 0.00809 0.00642 -0.00324 " pathEditMode="relative" rAng="0" ptsTypes="ffffffffffffffffffffffffffffffffffffA">
                                      <p:cBhvr>
                                        <p:cTn id="32" dur="8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4" y="-5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62" grpId="0"/>
      <p:bldP spid="63" grpId="0" animBg="1"/>
      <p:bldP spid="64" grpId="0"/>
      <p:bldP spid="65" grpId="0" animBg="1"/>
      <p:bldP spid="66" grpId="0"/>
      <p:bldP spid="67" grpId="0" animBg="1"/>
      <p:bldP spid="68" grpId="0"/>
      <p:bldP spid="69" grpId="0" animBg="1"/>
      <p:bldP spid="71" grpId="0"/>
      <p:bldP spid="72" grpId="0" animBg="1"/>
      <p:bldP spid="73" grpId="0"/>
      <p:bldP spid="74" grpId="0" animBg="1"/>
      <p:bldP spid="7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/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09346" y="2124440"/>
            <a:ext cx="1622887" cy="549198"/>
            <a:chOff x="206351" y="1805009"/>
            <a:chExt cx="1622887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46930" y="133705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lIns="91440" tIns="45720" rIns="91440" bIns="45720" rtlCol="0" anchor="ctr">
              <a:noAutofit/>
            </a:bodyPr>
            <a:lstStyle/>
            <a:p>
              <a:pPr algn="ctr"/>
              <a:r>
                <a:rPr lang="ko-KR" altLang="en-US" sz="900" b="1" dirty="0">
                  <a:ea typeface="맑은 고딕"/>
                </a:rPr>
                <a:t>개발 배경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2370983" y="536806"/>
            <a:ext cx="9400103" cy="82134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개발 배경</a:t>
            </a: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자유형 91"/>
          <p:cNvSpPr/>
          <p:nvPr/>
        </p:nvSpPr>
        <p:spPr>
          <a:xfrm flipH="1">
            <a:off x="2619832" y="2130960"/>
            <a:ext cx="8984040" cy="3597487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rgbClr val="3333CC"/>
          </a:solidFill>
          <a:ln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endParaRPr lang="en-US" altLang="ko-KR" sz="2400" kern="1400" dirty="0">
              <a:solidFill>
                <a:schemeClr val="tx1"/>
              </a:solidFill>
              <a:ea typeface="야놀자 야체 B" panose="02020603020101020101"/>
            </a:endParaRPr>
          </a:p>
        </p:txBody>
      </p:sp>
      <p:sp>
        <p:nvSpPr>
          <p:cNvPr id="93" name="자유형 92"/>
          <p:cNvSpPr/>
          <p:nvPr/>
        </p:nvSpPr>
        <p:spPr>
          <a:xfrm flipH="1">
            <a:off x="2467236" y="1910037"/>
            <a:ext cx="8984040" cy="3597487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</p:txBody>
      </p:sp>
      <p:sp>
        <p:nvSpPr>
          <p:cNvPr id="95" name="제목 2"/>
          <p:cNvSpPr txBox="1">
            <a:spLocks/>
          </p:cNvSpPr>
          <p:nvPr/>
        </p:nvSpPr>
        <p:spPr>
          <a:xfrm>
            <a:off x="3302610" y="2854340"/>
            <a:ext cx="7303705" cy="4691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4000" dirty="0">
              <a:ea typeface="야놀자 야체 B" panose="02020603020101020101"/>
            </a:endParaRPr>
          </a:p>
        </p:txBody>
      </p: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FF651A33-9617-4AF7-B0C6-8346E28049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767436"/>
              </p:ext>
            </p:extLst>
          </p:nvPr>
        </p:nvGraphicFramePr>
        <p:xfrm>
          <a:off x="2903483" y="2719551"/>
          <a:ext cx="8168639" cy="2128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2160">
                  <a:extLst>
                    <a:ext uri="{9D8B030D-6E8A-4147-A177-3AD203B41FA5}">
                      <a16:colId xmlns:a16="http://schemas.microsoft.com/office/drawing/2014/main" val="3010421591"/>
                    </a:ext>
                  </a:extLst>
                </a:gridCol>
                <a:gridCol w="2088930">
                  <a:extLst>
                    <a:ext uri="{9D8B030D-6E8A-4147-A177-3AD203B41FA5}">
                      <a16:colId xmlns:a16="http://schemas.microsoft.com/office/drawing/2014/main" val="1323745550"/>
                    </a:ext>
                  </a:extLst>
                </a:gridCol>
                <a:gridCol w="1995389">
                  <a:extLst>
                    <a:ext uri="{9D8B030D-6E8A-4147-A177-3AD203B41FA5}">
                      <a16:colId xmlns:a16="http://schemas.microsoft.com/office/drawing/2014/main" val="116050424"/>
                    </a:ext>
                  </a:extLst>
                </a:gridCol>
                <a:gridCol w="2042160">
                  <a:extLst>
                    <a:ext uri="{9D8B030D-6E8A-4147-A177-3AD203B41FA5}">
                      <a16:colId xmlns:a16="http://schemas.microsoft.com/office/drawing/2014/main" val="2135566039"/>
                    </a:ext>
                  </a:extLst>
                </a:gridCol>
              </a:tblGrid>
              <a:tr h="709448"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1세대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(1~261회)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2세대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(262~732회)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3세대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733~946회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0212057"/>
                  </a:ext>
                </a:extLst>
              </a:tr>
              <a:tr h="7094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가장 많이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나온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1번, 37번볼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(51회)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20번 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(93 회)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12번 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(49 회)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307557"/>
                  </a:ext>
                </a:extLst>
              </a:tr>
              <a:tr h="7094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가장 적게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나온 번호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9번 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(28회)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9번 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(59 회)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20번 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(23 회)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618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423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/>
          </p:nvPr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 smtClean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 smtClean="0">
                          <a:solidFill>
                            <a:srgbClr val="8294D4"/>
                          </a:solidFill>
                        </a:rPr>
                        <a:t>개발 배경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 smtClean="0">
                          <a:solidFill>
                            <a:srgbClr val="8294D4"/>
                          </a:solidFill>
                        </a:rPr>
                        <a:t>자료 조사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 smtClean="0">
                          <a:solidFill>
                            <a:srgbClr val="8294D4"/>
                          </a:solidFill>
                        </a:rPr>
                        <a:t>코드 구현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 smtClean="0">
                          <a:solidFill>
                            <a:srgbClr val="8294D4"/>
                          </a:solidFill>
                        </a:rPr>
                        <a:t>알고리즘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 smtClean="0">
                          <a:solidFill>
                            <a:srgbClr val="8294D4"/>
                          </a:solidFill>
                        </a:rPr>
                        <a:t>결론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22484" y="2952130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 dirty="0" smtClean="0">
                  <a:solidFill>
                    <a:prstClr val="white"/>
                  </a:solidFill>
                </a:rPr>
                <a:t>자료조</a:t>
              </a:r>
              <a:r>
                <a:rPr lang="ko-KR" altLang="en-US" sz="900" b="1" dirty="0">
                  <a:solidFill>
                    <a:prstClr val="white"/>
                  </a:solidFill>
                </a:rPr>
                <a:t>사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536805"/>
            <a:ext cx="9400103" cy="77863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자료조사</a:t>
            </a:r>
            <a:endParaRPr lang="ko-KR" altLang="en-US" sz="48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9" name="그룹 68"/>
          <p:cNvGrpSpPr/>
          <p:nvPr/>
        </p:nvGrpSpPr>
        <p:grpSpPr>
          <a:xfrm>
            <a:off x="2694815" y="1672556"/>
            <a:ext cx="4230962" cy="4271877"/>
            <a:chOff x="385009" y="3170059"/>
            <a:chExt cx="5660972" cy="5771262"/>
          </a:xfrm>
        </p:grpSpPr>
        <p:pic>
          <p:nvPicPr>
            <p:cNvPr id="71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72" name="그룹 71"/>
          <p:cNvGrpSpPr/>
          <p:nvPr/>
        </p:nvGrpSpPr>
        <p:grpSpPr>
          <a:xfrm>
            <a:off x="2517312" y="1501749"/>
            <a:ext cx="4262136" cy="4228322"/>
            <a:chOff x="98780" y="2995141"/>
            <a:chExt cx="5501956" cy="5501956"/>
          </a:xfrm>
        </p:grpSpPr>
        <p:pic>
          <p:nvPicPr>
            <p:cNvPr id="73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74" name="_x121278496" descr="EMB00003a78266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75" t="15227" r="39937" b="7597"/>
          <a:stretch>
            <a:fillRect/>
          </a:stretch>
        </p:blipFill>
        <p:spPr bwMode="auto">
          <a:xfrm>
            <a:off x="2556393" y="1910790"/>
            <a:ext cx="4176000" cy="377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그룹 74"/>
          <p:cNvGrpSpPr/>
          <p:nvPr/>
        </p:nvGrpSpPr>
        <p:grpSpPr>
          <a:xfrm>
            <a:off x="7272152" y="1672145"/>
            <a:ext cx="4230962" cy="4271877"/>
            <a:chOff x="385009" y="3170059"/>
            <a:chExt cx="5660972" cy="5771262"/>
          </a:xfrm>
        </p:grpSpPr>
        <p:pic>
          <p:nvPicPr>
            <p:cNvPr id="7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77" name="그룹 76"/>
          <p:cNvGrpSpPr/>
          <p:nvPr/>
        </p:nvGrpSpPr>
        <p:grpSpPr>
          <a:xfrm>
            <a:off x="7094649" y="1501338"/>
            <a:ext cx="4262136" cy="4228322"/>
            <a:chOff x="98780" y="2995141"/>
            <a:chExt cx="5501956" cy="5501956"/>
          </a:xfrm>
        </p:grpSpPr>
        <p:pic>
          <p:nvPicPr>
            <p:cNvPr id="78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44619" y="1908001"/>
            <a:ext cx="4176000" cy="3779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556393" y="1501749"/>
            <a:ext cx="379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ea typeface="야놀자 야체 B"/>
              </a:rPr>
              <a:t>733~946</a:t>
            </a:r>
            <a:r>
              <a:rPr lang="ko-KR" altLang="en-US" b="1" dirty="0" smtClean="0">
                <a:ea typeface="야놀자 야체 B"/>
              </a:rPr>
              <a:t>회까지 통계</a:t>
            </a:r>
            <a:endParaRPr lang="ko-KR" altLang="en-US" b="1" dirty="0">
              <a:ea typeface="야놀자 야체 B"/>
            </a:endParaRPr>
          </a:p>
        </p:txBody>
      </p: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6" name="원호 95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7393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40000" y="14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73145"/>
              </p:ext>
            </p:extLst>
          </p:nvPr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22484" y="3687854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lIns="91440" tIns="45720" rIns="91440" bIns="45720" rtlCol="0" anchor="ctr">
              <a:noAutofit/>
            </a:bodyPr>
            <a:lstStyle/>
            <a:p>
              <a:pPr algn="ctr"/>
              <a:r>
                <a:rPr lang="ko-KR" altLang="en-US" sz="900" b="1" dirty="0">
                  <a:ea typeface="맑은 고딕"/>
                </a:rPr>
                <a:t>코드 구현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2" name="그룹 71"/>
          <p:cNvGrpSpPr/>
          <p:nvPr/>
        </p:nvGrpSpPr>
        <p:grpSpPr>
          <a:xfrm>
            <a:off x="2397877" y="1411942"/>
            <a:ext cx="9373209" cy="4667689"/>
            <a:chOff x="98780" y="2995141"/>
            <a:chExt cx="5501956" cy="5501956"/>
          </a:xfrm>
        </p:grpSpPr>
        <p:pic>
          <p:nvPicPr>
            <p:cNvPr id="73" name="Object 3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sp>
        <p:nvSpPr>
          <p:cNvPr id="62" name="모서리가 둥근 직사각형 61"/>
          <p:cNvSpPr/>
          <p:nvPr/>
        </p:nvSpPr>
        <p:spPr>
          <a:xfrm>
            <a:off x="2370983" y="536806"/>
            <a:ext cx="9400103" cy="82134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defRPr/>
            </a:pPr>
            <a:r>
              <a:rPr lang="ko-KR" altLang="en-US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코드구현 </a:t>
            </a:r>
            <a:endParaRPr lang="en-US" altLang="ko-KR" sz="2400" b="1" i="1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2" latinLnBrk="0"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1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 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로또에서  가장 잘 나왔던 숫자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12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개 기반으로  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3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개 추첨 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+ 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랜덤 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3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개 </a:t>
            </a:r>
            <a:r>
              <a:rPr lang="ko-KR" altLang="en-US" sz="1900" b="1" i="1" kern="0" dirty="0">
                <a:ea typeface="맑은 고딕"/>
              </a:rPr>
              <a:t>추첨</a:t>
            </a:r>
            <a:endParaRPr lang="ko-KR" altLang="en-US" sz="1900" kern="0" dirty="0">
              <a:ea typeface="맑은 고딕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6" t="18566" r="52935" b="15353"/>
          <a:stretch/>
        </p:blipFill>
        <p:spPr bwMode="auto">
          <a:xfrm>
            <a:off x="2490443" y="1836904"/>
            <a:ext cx="9197940" cy="42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7903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57998"/>
            <a:ext cx="1890607" cy="5279322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>
                <a:solidFill>
                  <a:prstClr val="white"/>
                </a:solidFill>
              </a:rPr>
              <a:t>PPTBIZCAM</a:t>
            </a:r>
            <a:endParaRPr lang="ko-KR" altLang="en-US" sz="700" b="1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43754"/>
              </p:ext>
            </p:extLst>
          </p:nvPr>
        </p:nvGraphicFramePr>
        <p:xfrm>
          <a:off x="868988" y="1283450"/>
          <a:ext cx="891784" cy="430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OVERVIEW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순서도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482966"/>
            <a:ext cx="346596" cy="41342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604039"/>
            <a:ext cx="9400103" cy="101163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i="1" kern="0" dirty="0">
              <a:solidFill>
                <a:schemeClr val="tx1"/>
              </a:solidFill>
              <a:ea typeface="맑은 고딕"/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1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 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Top12 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데이터 코딩</a:t>
            </a:r>
            <a:endParaRPr lang="ko-KR" altLang="en-US" sz="1900" b="1" kern="0" dirty="0">
              <a:solidFill>
                <a:schemeClr val="tx1"/>
              </a:solidFill>
              <a:ea typeface="맑은 고딕"/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76018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6" name="그룹 85"/>
          <p:cNvGrpSpPr/>
          <p:nvPr/>
        </p:nvGrpSpPr>
        <p:grpSpPr>
          <a:xfrm>
            <a:off x="429639" y="3537711"/>
            <a:ext cx="1609749" cy="514350"/>
            <a:chOff x="206351" y="1780369"/>
            <a:chExt cx="1609749" cy="514350"/>
          </a:xfrm>
        </p:grpSpPr>
        <p:sp>
          <p:nvSpPr>
            <p:cNvPr id="87" name="양쪽 모서리가 둥근 사각형 86"/>
            <p:cNvSpPr/>
            <p:nvPr/>
          </p:nvSpPr>
          <p:spPr>
            <a:xfrm rot="16200000">
              <a:off x="833792" y="131241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>
                  <a:solidFill>
                    <a:prstClr val="white"/>
                  </a:solidFill>
                </a:rPr>
                <a:t>코드 구현</a:t>
              </a:r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89" name="모서리가 둥근 직사각형 88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직각 삼각형 89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50179"/>
            <a:ext cx="193117" cy="3768698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0" name="그룹 109"/>
          <p:cNvGrpSpPr/>
          <p:nvPr/>
        </p:nvGrpSpPr>
        <p:grpSpPr>
          <a:xfrm>
            <a:off x="7222124" y="1804250"/>
            <a:ext cx="4329248" cy="3541228"/>
            <a:chOff x="385009" y="3170059"/>
            <a:chExt cx="5660972" cy="5771262"/>
          </a:xfrm>
        </p:grpSpPr>
        <p:pic>
          <p:nvPicPr>
            <p:cNvPr id="111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12" name="그룹 111"/>
          <p:cNvGrpSpPr/>
          <p:nvPr/>
        </p:nvGrpSpPr>
        <p:grpSpPr>
          <a:xfrm>
            <a:off x="7113795" y="1698093"/>
            <a:ext cx="4207642" cy="3375984"/>
            <a:chOff x="98780" y="2995141"/>
            <a:chExt cx="5501956" cy="5501956"/>
          </a:xfrm>
        </p:grpSpPr>
        <p:pic>
          <p:nvPicPr>
            <p:cNvPr id="113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grpSp>
        <p:nvGrpSpPr>
          <p:cNvPr id="118" name="그룹 117"/>
          <p:cNvGrpSpPr/>
          <p:nvPr/>
        </p:nvGrpSpPr>
        <p:grpSpPr>
          <a:xfrm>
            <a:off x="2617003" y="1794675"/>
            <a:ext cx="4329248" cy="3541228"/>
            <a:chOff x="385009" y="3170059"/>
            <a:chExt cx="5660972" cy="5771262"/>
          </a:xfrm>
        </p:grpSpPr>
        <p:pic>
          <p:nvPicPr>
            <p:cNvPr id="119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20" name="그룹 119"/>
          <p:cNvGrpSpPr/>
          <p:nvPr/>
        </p:nvGrpSpPr>
        <p:grpSpPr>
          <a:xfrm>
            <a:off x="2508674" y="1688518"/>
            <a:ext cx="4207642" cy="3375984"/>
            <a:chOff x="98780" y="2995141"/>
            <a:chExt cx="5501956" cy="5501956"/>
          </a:xfrm>
        </p:grpSpPr>
        <p:pic>
          <p:nvPicPr>
            <p:cNvPr id="121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674" y="1991020"/>
            <a:ext cx="4179966" cy="307577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992" y="2000849"/>
            <a:ext cx="4157823" cy="305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37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39700"/>
            <a:ext cx="1203350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8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57998"/>
            <a:ext cx="1890607" cy="5279322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>
                <a:solidFill>
                  <a:prstClr val="white"/>
                </a:solidFill>
              </a:rPr>
              <a:t>PPTBIZCAM</a:t>
            </a:r>
            <a:endParaRPr lang="ko-KR" altLang="en-US" sz="700" b="1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43754"/>
              </p:ext>
            </p:extLst>
          </p:nvPr>
        </p:nvGraphicFramePr>
        <p:xfrm>
          <a:off x="868988" y="1283450"/>
          <a:ext cx="891784" cy="430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OVERVIEW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순서도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482966"/>
            <a:ext cx="346596" cy="41342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604039"/>
            <a:ext cx="9400103" cy="101163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b="1" i="1" kern="0" dirty="0">
              <a:solidFill>
                <a:schemeClr val="tx1"/>
              </a:solidFill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1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 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모든 확률 데이터 코딩</a:t>
            </a:r>
            <a:endParaRPr lang="ko-KR" altLang="en-US" sz="1900" kern="0" dirty="0">
              <a:solidFill>
                <a:schemeClr val="tx1"/>
              </a:solidFill>
              <a:ea typeface="맑은 고딕"/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76018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6" name="그룹 85"/>
          <p:cNvGrpSpPr/>
          <p:nvPr/>
        </p:nvGrpSpPr>
        <p:grpSpPr>
          <a:xfrm>
            <a:off x="429639" y="3537711"/>
            <a:ext cx="1609749" cy="514350"/>
            <a:chOff x="206351" y="1780369"/>
            <a:chExt cx="1609749" cy="514350"/>
          </a:xfrm>
        </p:grpSpPr>
        <p:sp>
          <p:nvSpPr>
            <p:cNvPr id="87" name="양쪽 모서리가 둥근 사각형 86"/>
            <p:cNvSpPr/>
            <p:nvPr/>
          </p:nvSpPr>
          <p:spPr>
            <a:xfrm rot="16200000">
              <a:off x="833792" y="131241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>
                  <a:solidFill>
                    <a:prstClr val="white"/>
                  </a:solidFill>
                </a:rPr>
                <a:t>코드 구현</a:t>
              </a:r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89" name="모서리가 둥근 직사각형 88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직각 삼각형 89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50179"/>
            <a:ext cx="193117" cy="3768698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0" name="그룹 109"/>
          <p:cNvGrpSpPr/>
          <p:nvPr/>
        </p:nvGrpSpPr>
        <p:grpSpPr>
          <a:xfrm>
            <a:off x="7222124" y="1804250"/>
            <a:ext cx="4329248" cy="3541228"/>
            <a:chOff x="385009" y="3170059"/>
            <a:chExt cx="5660972" cy="5771262"/>
          </a:xfrm>
        </p:grpSpPr>
        <p:pic>
          <p:nvPicPr>
            <p:cNvPr id="111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12" name="그룹 111"/>
          <p:cNvGrpSpPr/>
          <p:nvPr/>
        </p:nvGrpSpPr>
        <p:grpSpPr>
          <a:xfrm>
            <a:off x="7113795" y="1698093"/>
            <a:ext cx="4207642" cy="3375984"/>
            <a:chOff x="98780" y="2995141"/>
            <a:chExt cx="5501956" cy="5501956"/>
          </a:xfrm>
        </p:grpSpPr>
        <p:pic>
          <p:nvPicPr>
            <p:cNvPr id="113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grpSp>
        <p:nvGrpSpPr>
          <p:cNvPr id="118" name="그룹 117"/>
          <p:cNvGrpSpPr/>
          <p:nvPr/>
        </p:nvGrpSpPr>
        <p:grpSpPr>
          <a:xfrm>
            <a:off x="2617003" y="1794675"/>
            <a:ext cx="4329248" cy="3541228"/>
            <a:chOff x="385009" y="3170059"/>
            <a:chExt cx="5660972" cy="5771262"/>
          </a:xfrm>
        </p:grpSpPr>
        <p:pic>
          <p:nvPicPr>
            <p:cNvPr id="119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20" name="그룹 119"/>
          <p:cNvGrpSpPr/>
          <p:nvPr/>
        </p:nvGrpSpPr>
        <p:grpSpPr>
          <a:xfrm>
            <a:off x="2508674" y="1688518"/>
            <a:ext cx="4207642" cy="3375984"/>
            <a:chOff x="98780" y="2995141"/>
            <a:chExt cx="5501956" cy="5501956"/>
          </a:xfrm>
        </p:grpSpPr>
        <p:pic>
          <p:nvPicPr>
            <p:cNvPr id="121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169" y="2001474"/>
            <a:ext cx="4111930" cy="307577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795" y="2009228"/>
            <a:ext cx="4193020" cy="305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751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361</Words>
  <Application>Microsoft Office PowerPoint</Application>
  <PresentationFormat>와이드스크린</PresentationFormat>
  <Paragraphs>222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맑은 고딕</vt:lpstr>
      <vt:lpstr>배달의민족 도현</vt:lpstr>
      <vt:lpstr>야놀자 야체 B</vt:lpstr>
      <vt:lpstr>양재벨라체M</vt:lpstr>
      <vt:lpstr>Arial</vt:lpstr>
      <vt:lpstr>22_Office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KB</cp:lastModifiedBy>
  <cp:revision>262</cp:revision>
  <dcterms:created xsi:type="dcterms:W3CDTF">2021-01-06T02:47:47Z</dcterms:created>
  <dcterms:modified xsi:type="dcterms:W3CDTF">2021-01-25T00:19:56Z</dcterms:modified>
</cp:coreProperties>
</file>